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56" r:id="rId4"/>
    <p:sldId id="271" r:id="rId5"/>
    <p:sldId id="257" r:id="rId6"/>
    <p:sldId id="259" r:id="rId7"/>
    <p:sldId id="274" r:id="rId8"/>
    <p:sldId id="272" r:id="rId9"/>
    <p:sldId id="275" r:id="rId10"/>
    <p:sldId id="276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F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5"/>
    <p:restoredTop sz="94749"/>
  </p:normalViewPr>
  <p:slideViewPr>
    <p:cSldViewPr>
      <p:cViewPr varScale="1">
        <p:scale>
          <a:sx n="148" d="100"/>
          <a:sy n="148" d="100"/>
        </p:scale>
        <p:origin x="8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E3F90-CBFF-5744-8038-10B5D84165C3}" type="datetimeFigureOut">
              <a:rPr lang="en-US" smtClean="0"/>
              <a:t>3/19/19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CE60D-A864-BD4A-AD47-8FEAB1FE1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3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E60D-A864-BD4A-AD47-8FEAB1FE15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7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E60D-A864-BD4A-AD47-8FEAB1FE15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68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CE60D-A864-BD4A-AD47-8FEAB1FE15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0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34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5067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79060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2846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630268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04349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995088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84090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644895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62525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7400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45673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8370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737661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68682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5883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67288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382797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60258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129893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31444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</p:spPr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64695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938117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33365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97904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581145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60555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81685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9186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839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27715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2872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02931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E727-C230-4B72-B625-0951B336CDA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5976-79EE-48EA-A266-FB059AF8D08A}" type="slidenum">
              <a:rPr lang="es-PR" smtClean="0"/>
              <a:t>‹#›</a:t>
            </a:fld>
            <a:endParaRPr lang="es-PR"/>
          </a:p>
        </p:txBody>
      </p:sp>
      <p:pic>
        <p:nvPicPr>
          <p:cNvPr id="7" name="Picture 2" descr="C:\Users\pmendezcaban\Desktop\Slides-BlackStart-CNE20 - 3-01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5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mendezcaban\Desktop\Slides-BlackStart-CNE20 - 3-02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AFFFB-BD06-4992-A7F6-CD135DF5214A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A99CD-D139-4983-AE33-E62818FA78E7}" type="slidenum">
              <a:rPr lang="es-PR" smtClean="0"/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8272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DDE9-C7F6-4B09-86EA-C7A210B862F7}" type="datetimeFigureOut">
              <a:rPr lang="es-PR" smtClean="0"/>
              <a:t>03/19/19</a:t>
            </a:fld>
            <a:endParaRPr lang="es-P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D6594-364E-48DF-A913-28A265952C04}" type="slidenum">
              <a:rPr lang="es-PR" smtClean="0"/>
              <a:t>‹#›</a:t>
            </a:fld>
            <a:endParaRPr lang="es-PR"/>
          </a:p>
        </p:txBody>
      </p:sp>
      <p:pic>
        <p:nvPicPr>
          <p:cNvPr id="2050" name="Picture 2" descr="C:\Users\pmendezcaban\Desktop\Slides-BlackStart-CNE20 - 3-03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4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2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2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CA330C-FED2-174D-B082-9B06977330CF}"/>
              </a:ext>
            </a:extLst>
          </p:cNvPr>
          <p:cNvSpPr txBox="1"/>
          <p:nvPr/>
        </p:nvSpPr>
        <p:spPr>
          <a:xfrm>
            <a:off x="3200400" y="333375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Farrell</a:t>
            </a:r>
          </a:p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Director</a:t>
            </a:r>
          </a:p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Democracy Initiative of the Institute for Local Self-Reliance</a:t>
            </a:r>
          </a:p>
        </p:txBody>
      </p:sp>
    </p:spTree>
    <p:extLst>
      <p:ext uri="{BB962C8B-B14F-4D97-AF65-F5344CB8AC3E}">
        <p14:creationId xmlns:p14="http://schemas.microsoft.com/office/powerpoint/2010/main" val="172538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13" name="OTLSHAPE_M_ec5e68d2461e44b1a67a2fae5dcbaa0f_Connector2"/>
          <p:cNvCxnSpPr/>
          <p:nvPr>
            <p:custDataLst>
              <p:tags r:id="rId2"/>
            </p:custDataLst>
          </p:nvPr>
        </p:nvCxnSpPr>
        <p:spPr>
          <a:xfrm>
            <a:off x="4883661" y="3049524"/>
            <a:ext cx="0" cy="569976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2" name="OTLSHAPE_M_ec5e68d2461e44b1a67a2fae5dcbaa0f_Connector1"/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4883661" y="895350"/>
            <a:ext cx="0" cy="2229157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7" name="OTLSHAPE_M_474d297198d5425c9487e9abdc401d8d_Connector1"/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1125996" y="2847508"/>
            <a:ext cx="0" cy="771992"/>
          </a:xfrm>
          <a:prstGeom prst="line">
            <a:avLst/>
          </a:prstGeom>
          <a:ln w="9525" cap="flat" cmpd="sng" algn="ctr">
            <a:solidFill>
              <a:schemeClr val="accent5">
                <a:alpha val="34902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6" name="OTLSHAPE_TB_00000000000000000000000000000000_ElapsedTimeExtension"/>
          <p:cNvSpPr/>
          <p:nvPr>
            <p:custDataLst>
              <p:tags r:id="rId5"/>
            </p:custDataLst>
          </p:nvPr>
        </p:nvSpPr>
        <p:spPr>
          <a:xfrm>
            <a:off x="609600" y="1808164"/>
            <a:ext cx="0" cy="1830386"/>
          </a:xfrm>
          <a:prstGeom prst="rect">
            <a:avLst/>
          </a:prstGeom>
          <a:gradFill flip="none" rotWithShape="1">
            <a:gsLst>
              <a:gs pos="100000">
                <a:srgbClr val="D2CCCA">
                  <a:alpha val="30196"/>
                </a:srgbClr>
              </a:gs>
              <a:gs pos="0">
                <a:srgbClr val="D2CCCA">
                  <a:alpha val="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>
              <a:scrgbClr r="0" g="0" b="0">
                <a:alpha val="50000"/>
              </a:scrgbClr>
            </a:out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92" name="OTLSHAPE_TB_00000000000000000000000000000000_LeftEndCaps"/>
          <p:cNvSpPr txBox="1"/>
          <p:nvPr>
            <p:custDataLst>
              <p:tags r:id="rId6"/>
            </p:custDataLst>
          </p:nvPr>
        </p:nvSpPr>
        <p:spPr>
          <a:xfrm>
            <a:off x="243679" y="3700634"/>
            <a:ext cx="265458" cy="16158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sz="1050" b="1" spc="-20" dirty="0">
                <a:solidFill>
                  <a:schemeClr val="dk2"/>
                </a:solidFill>
                <a:latin typeface="Calibri" panose="020F0502020204030204" pitchFamily="34" charset="0"/>
              </a:rPr>
              <a:t>1940</a:t>
            </a:r>
          </a:p>
        </p:txBody>
      </p:sp>
      <p:sp>
        <p:nvSpPr>
          <p:cNvPr id="1993" name="OTLSHAPE_TB_00000000000000000000000000000000_RightEndCaps"/>
          <p:cNvSpPr txBox="1"/>
          <p:nvPr>
            <p:custDataLst>
              <p:tags r:id="rId7"/>
            </p:custDataLst>
          </p:nvPr>
        </p:nvSpPr>
        <p:spPr>
          <a:xfrm>
            <a:off x="8736296" y="3700634"/>
            <a:ext cx="265458" cy="16158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sz="1050" b="1" spc="-20" dirty="0">
                <a:solidFill>
                  <a:schemeClr val="dk2"/>
                </a:solidFill>
                <a:latin typeface="Calibri" panose="020F0502020204030204" pitchFamily="34" charset="0"/>
              </a:rPr>
              <a:t>2019</a:t>
            </a:r>
          </a:p>
        </p:txBody>
      </p:sp>
      <p:sp>
        <p:nvSpPr>
          <p:cNvPr id="1994" name="OTLSHAPE_TB_00000000000000000000000000000000_ScaleContainer"/>
          <p:cNvSpPr/>
          <p:nvPr>
            <p:custDataLst>
              <p:tags r:id="rId8"/>
            </p:custDataLst>
          </p:nvPr>
        </p:nvSpPr>
        <p:spPr>
          <a:xfrm>
            <a:off x="609600" y="3638550"/>
            <a:ext cx="8039100" cy="285750"/>
          </a:xfrm>
          <a:prstGeom prst="rect">
            <a:avLst/>
          </a:prstGeom>
          <a:gradFill flip="none" rotWithShape="1">
            <a:gsLst>
              <a:gs pos="0">
                <a:srgbClr val="F46F2B"/>
              </a:gs>
              <a:gs pos="100000">
                <a:srgbClr val="B2381C"/>
              </a:gs>
              <a:gs pos="50000">
                <a:srgbClr val="F24C26"/>
              </a:gs>
              <a:gs pos="100000">
                <a:srgbClr val="F46F2B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95" name="OTLSHAPE_TB_00000000000000000000000000000000_ElapsedTime" hidden="1"/>
          <p:cNvSpPr/>
          <p:nvPr>
            <p:custDataLst>
              <p:tags r:id="rId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97" name="OTLSHAPE_TB_00000000000000000000000000000000_TodayMarkerShape" hidden="1"/>
          <p:cNvSpPr/>
          <p:nvPr>
            <p:custDataLst>
              <p:tags r:id="rId10"/>
            </p:custDataLst>
          </p:nvPr>
        </p:nvSpPr>
        <p:spPr>
          <a:xfrm>
            <a:off x="515312" y="3114675"/>
            <a:ext cx="81643" cy="952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98" name="OTLSHAPE_TB_00000000000000000000000000000000_TodayMarkerText" hidden="1"/>
          <p:cNvSpPr txBox="1"/>
          <p:nvPr>
            <p:custDataLst>
              <p:tags r:id="rId11"/>
            </p:custDataLst>
          </p:nvPr>
        </p:nvSpPr>
        <p:spPr>
          <a:xfrm>
            <a:off x="549730" y="3209926"/>
            <a:ext cx="285335" cy="13849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GB" sz="90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</a:p>
        </p:txBody>
      </p:sp>
      <p:sp>
        <p:nvSpPr>
          <p:cNvPr id="2003" name="OTLSHAPE_TB_00000000000000000000000000000000_TimescaleInterval5"/>
          <p:cNvSpPr txBox="1"/>
          <p:nvPr>
            <p:custDataLst>
              <p:tags r:id="rId12"/>
            </p:custDataLst>
          </p:nvPr>
        </p:nvSpPr>
        <p:spPr>
          <a:xfrm>
            <a:off x="4678586" y="3711655"/>
            <a:ext cx="137105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900" b="1" spc="-20" dirty="0">
                <a:solidFill>
                  <a:schemeClr val="lt1"/>
                </a:solidFill>
                <a:latin typeface="Calibri" panose="020F0502020204030204" pitchFamily="34" charset="0"/>
              </a:rPr>
              <a:t>2005</a:t>
            </a:r>
          </a:p>
        </p:txBody>
      </p:sp>
      <p:sp>
        <p:nvSpPr>
          <p:cNvPr id="2004" name="OTLSHAPE_TB_00000000000000000000000000000000_TimescaleInterval6"/>
          <p:cNvSpPr txBox="1"/>
          <p:nvPr>
            <p:custDataLst>
              <p:tags r:id="rId13"/>
            </p:custDataLst>
          </p:nvPr>
        </p:nvSpPr>
        <p:spPr>
          <a:xfrm>
            <a:off x="6649277" y="3667125"/>
            <a:ext cx="235642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900" b="1" spc="-15" dirty="0">
                <a:solidFill>
                  <a:schemeClr val="lt1"/>
                </a:solidFill>
                <a:latin typeface="Calibri" panose="020F0502020204030204" pitchFamily="34" charset="0"/>
              </a:rPr>
              <a:t>2016</a:t>
            </a:r>
          </a:p>
        </p:txBody>
      </p:sp>
      <p:sp>
        <p:nvSpPr>
          <p:cNvPr id="2021" name="OTLSHAPE_M_474d297198d5425c9487e9abdc401d8d_Title"/>
          <p:cNvSpPr txBox="1"/>
          <p:nvPr>
            <p:custDataLst>
              <p:tags r:id="rId14"/>
            </p:custDataLst>
          </p:nvPr>
        </p:nvSpPr>
        <p:spPr>
          <a:xfrm>
            <a:off x="453355" y="1739513"/>
            <a:ext cx="2903001" cy="123110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600" spc="-5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Last federally appointed governor gives free electricity to municipalities; costing each customer $123 in 2016</a:t>
            </a:r>
          </a:p>
        </p:txBody>
      </p:sp>
      <p:sp>
        <p:nvSpPr>
          <p:cNvPr id="2023" name="OTLSHAPE_M_474d297198d5425c9487e9abdc401d8d_Shape"/>
          <p:cNvSpPr/>
          <p:nvPr>
            <p:custDataLst>
              <p:tags r:id="rId15"/>
            </p:custDataLst>
          </p:nvPr>
        </p:nvSpPr>
        <p:spPr>
          <a:xfrm>
            <a:off x="1068846" y="3552825"/>
            <a:ext cx="114300" cy="133350"/>
          </a:xfrm>
          <a:prstGeom prst="chevron">
            <a:avLst>
              <a:gd name="adj" fmla="val 30000"/>
            </a:avLst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2038" name="OTLSHAPE_M_ec5e68d2461e44b1a67a2fae5dcbaa0f_Shape"/>
          <p:cNvSpPr/>
          <p:nvPr>
            <p:custDataLst>
              <p:tags r:id="rId16"/>
            </p:custDataLst>
          </p:nvPr>
        </p:nvSpPr>
        <p:spPr>
          <a:xfrm>
            <a:off x="4826511" y="3552825"/>
            <a:ext cx="114300" cy="133350"/>
          </a:xfrm>
          <a:prstGeom prst="parallelogram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45" name="OTLSHAPE_M_0428eb3156d8464293f28b8bf90721dc_Title"/>
          <p:cNvSpPr txBox="1"/>
          <p:nvPr>
            <p:custDataLst>
              <p:tags r:id="rId17"/>
            </p:custDataLst>
          </p:nvPr>
        </p:nvSpPr>
        <p:spPr>
          <a:xfrm>
            <a:off x="5782704" y="1948378"/>
            <a:ext cx="1989696" cy="98488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600" spc="-5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“Semi-colonial” PROMESA board strips local financial control</a:t>
            </a:r>
          </a:p>
        </p:txBody>
      </p:sp>
      <p:sp>
        <p:nvSpPr>
          <p:cNvPr id="2047" name="OTLSHAPE_M_0428eb3156d8464293f28b8bf90721dc_Shape"/>
          <p:cNvSpPr/>
          <p:nvPr>
            <p:custDataLst>
              <p:tags r:id="rId18"/>
            </p:custDataLst>
          </p:nvPr>
        </p:nvSpPr>
        <p:spPr>
          <a:xfrm>
            <a:off x="6734974" y="3552825"/>
            <a:ext cx="114300" cy="133350"/>
          </a:xfrm>
          <a:prstGeom prst="chevron">
            <a:avLst>
              <a:gd name="adj" fmla="val 30000"/>
            </a:avLst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2056" name="OTLSHAPE_M_a72a1e83f4234f9b9f77a15d2313e6dc_Shape"/>
          <p:cNvSpPr/>
          <p:nvPr>
            <p:custDataLst>
              <p:tags r:id="rId19"/>
            </p:custDataLst>
          </p:nvPr>
        </p:nvSpPr>
        <p:spPr>
          <a:xfrm>
            <a:off x="7727166" y="3552825"/>
            <a:ext cx="114300" cy="133350"/>
          </a:xfrm>
          <a:prstGeom prst="chevron">
            <a:avLst>
              <a:gd name="adj" fmla="val 30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crgbClr r="0" g="0" b="0">
                      <a:alpha val="50000"/>
                    </a:sc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67" name="OTLSHAPE_M_0428eb3156d8464293f28b8bf90721dc_Title">
            <a:extLst>
              <a:ext uri="{FF2B5EF4-FFF2-40B4-BE49-F238E27FC236}">
                <a16:creationId xmlns:a16="http://schemas.microsoft.com/office/drawing/2014/main" id="{5AD1A6AE-3A99-5443-ADBC-4069B475FFA5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2743200" y="326310"/>
            <a:ext cx="3124200" cy="73866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600" spc="-5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 of federal manufacturing tax incentives starts 10-year economic downturn</a:t>
            </a:r>
          </a:p>
        </p:txBody>
      </p:sp>
      <p:cxnSp>
        <p:nvCxnSpPr>
          <p:cNvPr id="70" name="OTLSHAPE_M_ec5e68d2461e44b1a67a2fae5dcbaa0f_Connector2">
            <a:extLst>
              <a:ext uri="{FF2B5EF4-FFF2-40B4-BE49-F238E27FC236}">
                <a16:creationId xmlns:a16="http://schemas.microsoft.com/office/drawing/2014/main" id="{A7699C83-921C-154D-A2BB-8D22EB5AB81D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>
          <a:xfrm>
            <a:off x="6792124" y="2847508"/>
            <a:ext cx="0" cy="70804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OTLSHAPE_TB_00000000000000000000000000000000_TimescaleInterval6">
            <a:extLst>
              <a:ext uri="{FF2B5EF4-FFF2-40B4-BE49-F238E27FC236}">
                <a16:creationId xmlns:a16="http://schemas.microsoft.com/office/drawing/2014/main" id="{B6DF3A75-BE52-A24A-BA1E-62AF77E9625E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666495" y="3663512"/>
            <a:ext cx="235642" cy="2286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900" b="1" spc="-15" dirty="0">
                <a:solidFill>
                  <a:schemeClr val="lt1"/>
                </a:solidFill>
                <a:latin typeface="Calibri" panose="020F0502020204030204" pitchFamily="34" charset="0"/>
              </a:rPr>
              <a:t>2019</a:t>
            </a:r>
          </a:p>
        </p:txBody>
      </p:sp>
      <p:sp>
        <p:nvSpPr>
          <p:cNvPr id="75" name="OTLSHAPE_M_0428eb3156d8464293f28b8bf90721dc_Title">
            <a:extLst>
              <a:ext uri="{FF2B5EF4-FFF2-40B4-BE49-F238E27FC236}">
                <a16:creationId xmlns:a16="http://schemas.microsoft.com/office/drawing/2014/main" id="{EB00AA3A-B976-8443-A6A9-FFF527428894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6788986" y="323053"/>
            <a:ext cx="2212768" cy="123110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GB" sz="1600" spc="-5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PROMESA applies highest state sales tax in nation (11.5%) to repay hedge fund creditors</a:t>
            </a:r>
          </a:p>
        </p:txBody>
      </p:sp>
      <p:cxnSp>
        <p:nvCxnSpPr>
          <p:cNvPr id="76" name="OTLSHAPE_M_ec5e68d2461e44b1a67a2fae5dcbaa0f_Connector2">
            <a:extLst>
              <a:ext uri="{FF2B5EF4-FFF2-40B4-BE49-F238E27FC236}">
                <a16:creationId xmlns:a16="http://schemas.microsoft.com/office/drawing/2014/main" id="{94335843-C163-164F-B836-604D1956D228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>
          <a:xfrm>
            <a:off x="7783834" y="1504950"/>
            <a:ext cx="0" cy="2047875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TLSHAPE_TB_00000000000000000000000000000000_TimescaleInterval5">
            <a:extLst>
              <a:ext uri="{FF2B5EF4-FFF2-40B4-BE49-F238E27FC236}">
                <a16:creationId xmlns:a16="http://schemas.microsoft.com/office/drawing/2014/main" id="{DA6C2994-8D14-C645-BFA4-3401B926C3E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046041" y="3726927"/>
            <a:ext cx="137105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GB" sz="900" b="1" spc="-20" dirty="0">
                <a:solidFill>
                  <a:schemeClr val="lt1"/>
                </a:solidFill>
                <a:latin typeface="Calibri" panose="020F0502020204030204" pitchFamily="34" charset="0"/>
              </a:rPr>
              <a:t>1940s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5CE5586-9A75-7F4E-82D0-4A0CE4CCD3E8}"/>
              </a:ext>
            </a:extLst>
          </p:cNvPr>
          <p:cNvSpPr txBox="1"/>
          <p:nvPr/>
        </p:nvSpPr>
        <p:spPr>
          <a:xfrm>
            <a:off x="3048889" y="4519758"/>
            <a:ext cx="3046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☹️ COLONIALISM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899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7DAA65-6B97-AC40-B483-9FFEC9C8CDF7}"/>
              </a:ext>
            </a:extLst>
          </p:cNvPr>
          <p:cNvSpPr txBox="1"/>
          <p:nvPr/>
        </p:nvSpPr>
        <p:spPr>
          <a:xfrm>
            <a:off x="2647178" y="4520236"/>
            <a:ext cx="3849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☹️ </a:t>
            </a:r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PRIVATIZATION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8E262A-FF1B-8247-86AC-7ACFA8EB5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00150"/>
            <a:ext cx="2540000" cy="25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0D254B-34E2-4047-B98C-F0E3E03E9C76}"/>
              </a:ext>
            </a:extLst>
          </p:cNvPr>
          <p:cNvSpPr txBox="1"/>
          <p:nvPr/>
        </p:nvSpPr>
        <p:spPr>
          <a:xfrm>
            <a:off x="3304789" y="458543"/>
            <a:ext cx="253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Accountability?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1255E3-B8E2-B048-9080-08980DE26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103057"/>
            <a:ext cx="3847906" cy="273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7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A05213F-95AB-A046-8F5F-03B2A3E94A0A}"/>
              </a:ext>
            </a:extLst>
          </p:cNvPr>
          <p:cNvSpPr txBox="1"/>
          <p:nvPr/>
        </p:nvSpPr>
        <p:spPr>
          <a:xfrm>
            <a:off x="889686" y="487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211C4A-8EEB-D441-B296-FD8C5B7A34AB}"/>
              </a:ext>
            </a:extLst>
          </p:cNvPr>
          <p:cNvSpPr txBox="1"/>
          <p:nvPr/>
        </p:nvSpPr>
        <p:spPr>
          <a:xfrm>
            <a:off x="3224084" y="4526537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😄 SCALE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2C955D-F3E8-0645-800F-0DB37B809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53643"/>
            <a:ext cx="4221865" cy="31663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7D4972-6722-6849-A90F-E8F104BEC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71550"/>
            <a:ext cx="4197989" cy="314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96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A05213F-95AB-A046-8F5F-03B2A3E94A0A}"/>
              </a:ext>
            </a:extLst>
          </p:cNvPr>
          <p:cNvSpPr txBox="1"/>
          <p:nvPr/>
        </p:nvSpPr>
        <p:spPr>
          <a:xfrm>
            <a:off x="889686" y="487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211C4A-8EEB-D441-B296-FD8C5B7A34AB}"/>
              </a:ext>
            </a:extLst>
          </p:cNvPr>
          <p:cNvSpPr txBox="1"/>
          <p:nvPr/>
        </p:nvSpPr>
        <p:spPr>
          <a:xfrm>
            <a:off x="3224084" y="4526537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😄 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B5467-9B24-B54C-8CC6-5DEC6AC5D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984030"/>
            <a:ext cx="4191001" cy="314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1898C1-0C9D-F14F-ADB8-7351D598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71550"/>
            <a:ext cx="4207642" cy="31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03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B5251-898A-1C4C-8585-1403B20E6ECC}"/>
              </a:ext>
            </a:extLst>
          </p:cNvPr>
          <p:cNvSpPr txBox="1"/>
          <p:nvPr/>
        </p:nvSpPr>
        <p:spPr>
          <a:xfrm>
            <a:off x="2514600" y="35385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Ownership Increases Local Benefits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5213F-95AB-A046-8F5F-03B2A3E94A0A}"/>
              </a:ext>
            </a:extLst>
          </p:cNvPr>
          <p:cNvSpPr txBox="1"/>
          <p:nvPr/>
        </p:nvSpPr>
        <p:spPr>
          <a:xfrm>
            <a:off x="889686" y="487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9B3DEE-B103-844F-AC38-8808DEB4BCEA}"/>
              </a:ext>
            </a:extLst>
          </p:cNvPr>
          <p:cNvSpPr txBox="1"/>
          <p:nvPr/>
        </p:nvSpPr>
        <p:spPr>
          <a:xfrm>
            <a:off x="762000" y="161142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Jobs by Project Ownership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6CE2FA-6086-834A-AEDB-53B42E400BC3}"/>
              </a:ext>
            </a:extLst>
          </p:cNvPr>
          <p:cNvSpPr txBox="1"/>
          <p:nvPr/>
        </p:nvSpPr>
        <p:spPr>
          <a:xfrm>
            <a:off x="4267200" y="1602887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Economic Impact by Project Ownership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E9DD345-A148-B841-A602-7361D7D54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85" y="2038350"/>
            <a:ext cx="3872709" cy="1780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8A0093-23FE-E849-AB22-C6EABD0B5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194" y="2038350"/>
            <a:ext cx="4973406" cy="178092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211C4A-8EEB-D441-B296-FD8C5B7A34AB}"/>
              </a:ext>
            </a:extLst>
          </p:cNvPr>
          <p:cNvSpPr txBox="1"/>
          <p:nvPr/>
        </p:nvSpPr>
        <p:spPr>
          <a:xfrm>
            <a:off x="2907442" y="4526537"/>
            <a:ext cx="332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😄 OWNERSHIP</a:t>
            </a:r>
          </a:p>
        </p:txBody>
      </p:sp>
    </p:spTree>
    <p:extLst>
      <p:ext uri="{BB962C8B-B14F-4D97-AF65-F5344CB8AC3E}">
        <p14:creationId xmlns:p14="http://schemas.microsoft.com/office/powerpoint/2010/main" val="1917626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B5251-898A-1C4C-8585-1403B20E6ECC}"/>
              </a:ext>
            </a:extLst>
          </p:cNvPr>
          <p:cNvSpPr txBox="1"/>
          <p:nvPr/>
        </p:nvSpPr>
        <p:spPr>
          <a:xfrm>
            <a:off x="2057400" y="353850"/>
            <a:ext cx="6371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Ownership Increases Local Benefits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5213F-95AB-A046-8F5F-03B2A3E94A0A}"/>
              </a:ext>
            </a:extLst>
          </p:cNvPr>
          <p:cNvSpPr txBox="1"/>
          <p:nvPr/>
        </p:nvSpPr>
        <p:spPr>
          <a:xfrm>
            <a:off x="889686" y="487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211C4A-8EEB-D441-B296-FD8C5B7A34AB}"/>
              </a:ext>
            </a:extLst>
          </p:cNvPr>
          <p:cNvSpPr txBox="1"/>
          <p:nvPr/>
        </p:nvSpPr>
        <p:spPr>
          <a:xfrm>
            <a:off x="2907442" y="4526537"/>
            <a:ext cx="332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😄 OWNERSHIP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6C3EA-FEEF-4941-B41B-077850B67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5" y="916223"/>
            <a:ext cx="4546600" cy="3409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8A41F8-40B7-2246-9A36-CD2F82374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875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98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EB5251-898A-1C4C-8585-1403B20E6ECC}"/>
              </a:ext>
            </a:extLst>
          </p:cNvPr>
          <p:cNvSpPr txBox="1"/>
          <p:nvPr/>
        </p:nvSpPr>
        <p:spPr>
          <a:xfrm>
            <a:off x="2514600" y="353850"/>
            <a:ext cx="591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rules must allow communities to choose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05213F-95AB-A046-8F5F-03B2A3E94A0A}"/>
              </a:ext>
            </a:extLst>
          </p:cNvPr>
          <p:cNvSpPr txBox="1"/>
          <p:nvPr/>
        </p:nvSpPr>
        <p:spPr>
          <a:xfrm>
            <a:off x="889686" y="487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E765D-2BE1-2647-A5E4-75CC4FD8A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1" y="1200150"/>
            <a:ext cx="8001000" cy="266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A4170-59E1-6747-BE38-C55D5F6D89AE}"/>
              </a:ext>
            </a:extLst>
          </p:cNvPr>
          <p:cNvSpPr txBox="1"/>
          <p:nvPr/>
        </p:nvSpPr>
        <p:spPr>
          <a:xfrm>
            <a:off x="4876800" y="3831624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www.ilsr.org</a:t>
            </a:r>
            <a:endParaRPr lang="en-US" sz="2000" i="1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8839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iJQaGFzZXMiLCJWZXJzaW9uIjp7IiRpZCI6IjIiLCJWZXJzaW9uIjoiMy4xLjMiLCJPcmlnaW5hbEFzc2VtYmx5VmVyc2lvbiI6IjMuMDEuMDIuMDAiLCJFZGl0aW9uIjoiUGx1cyIsIklzUGx1c0VkaXRpb24iOnRydWV9LCJFZmZlY3QiOjEsIlN0eWxlIjp7IiRpZCI6IjMiLCJUaW1lYmFuZFN0eWxlIjp7IiRpZCI6IjQiLCJTY2FsZU1hcmtpbmciOjAsIlNoYXBlIjozLCJTaGFwZVN0eWxlIjp7IiRpZCI6IjUiLCJNYXJnaW4iOnsiJGlkIjoiNiIsIlRvcCI6MCwiTGVmdCI6MTAsIlJpZ2h0IjoxMCwiQm90dG9tIjowfSwiUGFkZGluZyI6eyIkaWQiOiI3IiwiVG9wIjozLCJMZWZ0IjowLCJSaWdodCI6MCwiQm90dG9tIjozfSwiQmFja2dyb3VuZCI6eyIkaWQiOiI4IiwiQ29sb3IiOnsiJGlkIjoiOSIsIkEiOjI1NSwiUiI6MTc4LCJHIjo1NiwiQiI6Mjh9fSwiSXNWaXNpYmxlIjp0cnVlLCJXaWR0aCI6M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0LCJGb250TmFtZSI6IkNhbGlicmkiLCJJc0JvbGQiOnRydWUsIklzSXRhbGljIjpmYWxzZSwiSXNVbmRlcmxpbmVkIjpmYWxzZSwiUGFyZW50U3R5bGUiOm51bGx9LCJBdXRvU2l6ZSI6MCwiRm9yZWdyb3VuZCI6eyIkaWQiOiIxNSIsIkNvbG9yIjp7IiRpZCI6IjE2IiwiQSI6MjU1LCJSIjo1NywiRyI6NDgsIkIiOjQyfX0sIk1heFdpZHRoIjoiSW5maW5pdHkiLCJNYXhIZWlnaHQiOiJJbmZpbml0eSIsIlNtYXJ0Rm9yZWdyb3VuZElzQWN0aXZlIjpmYWxzZSwiSG9yaXpvbnRhbEFsaWdubWVudCI6MCwiVmVydGljYWxBbGlnbm1lbnQiOjAsIlNtYXJ0Rm9yZWdyb3VuZCI6bnVsbCwiQmFja2dyb3VuZEZpbGxUeXBlIjowLCJNYXJnaW4iOnsiJGlkIjoiMTciLCJUb3AiOjAsIkxlZnQiOjAsIlJpZ2h0IjoyMCwiQm90dG9tIjowfSwiUGFkZGluZyI6eyIkaWQiOiIxOCIsIlRvcCI6MCwiTGVmdCI6MCwiUmlnaHQiOjAsIkJvdHRvbSI6MH0sIkJhY2tncm91bmQiOnsiJGlkIjoiMTkiLCJDb2xvciI6eyIkaWQiOiIyMCIsIkEiOjI1NSwiUiI6MjU1LCJHIjoyNTUsIkIiOjI1NX19LCJJc1Zpc2libGUiOnRydWUsIldpZHRoIjowLjAsIkhlaWdodCI6MC4wLCJCb3JkZXJTdHlsZSI6bnVsbCwiUGFyZW50U3R5bGUiOm51bGx9LCJMZWZ0RW5kQ2Fwc1N0eWxlIjp7IiRpZCI6IjIxIiwiRm9udFNldHRpbmdzIjp7IiRpZCI6IjIyIiwiRm9udFNpemUiOjE0LCJGb250TmFtZSI6IkNhbGlicmkiLCJJc0JvbGQiOnRydWUsIklzSXRhbGljIjpmYWxzZSwiSXNVbmRlcmxpbmVkIjpmYWxzZSwiUGFyZW50U3R5bGUiOm51bGx9LCJBdXRvU2l6ZSI6MCwiRm9yZWdyb3VuZCI6eyIkaWQiOiIyMyIsIkNvbG9yIjp7IiRpZCI6IjI0IiwiQSI6MjU1LCJSIjo1NywiRyI6NDgsIkIiOjQyfX0sIk1heFdpZHRoIjoiSW5maW5pdHkiLCJNYXhIZWlnaHQiOiJJbmZpbml0eSIsIlNtYXJ0Rm9yZWdyb3VuZElzQWN0aXZlIjpmYWxzZSwiSG9yaXpvbnRhbEFsaWdubWVudCI6MCwiVmVydGljYWxBbGlnbm1lbnQiOjAsIlNtYXJ0Rm9yZWdyb3VuZCI6bnVsbCwiQmFja2dyb3VuZEZpbGxUeXBlIjowLCJNYXJnaW4iOnsiJGlkIjoiMjUiLCJUb3AiOjAsIkxlZnQiOjIwLCJSaWdodCI6MCwiQm90dG9tIjowfSwiUGFkZGluZyI6eyIkaWQiOiIyNiIsIlRvcCI6MCwiTGVmdCI6MCwiUmlnaHQiOjAsIkJvdHRvbSI6MH0sIkJhY2tncm91bmQiOnsiJGlkIjoiMjciLCJDb2xvciI6eyIkaWQiOiIyOCIsIkEiOjI1NSwiUiI6MjU1LCJHIjoyNTUsIkIiOjI1NX19LCJJc1Zpc2libGUiOnRydWUsIldpZHRoIjowLjAsIkhlaWdodCI6MC4wLCJCb3JkZXJTdHlsZSI6bnVsbCwiUGFyZW50U3R5bGUiOm51bGx9LCJUb2RheVRleHRTdHlsZSI6eyIkaWQiOiIyOSIsIkZvbnRTZXR0aW5ncyI6eyIkaWQiOiIzMCIsIkZvbnRTaXplIjoxMiwiRm9udE5hbWUiOiJDYWxpYnJpIiwiSXNCb2xkIjpmYWxzZSwiSXNJdGFsaWMiOmZhbHNlLCJJc1VuZGVybGluZWQiOmZhbHNlLCJQYXJlbnRTdHlsZSI6bnVsbH0sIkF1dG9TaXplIjowLCJGb3JlZ3JvdW5kIjp7IiRpZCI6IjMxIiwiQ29sb3IiOnsiJGlkIjoiMzI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zMiLCJUb3AiOjAsIkxlZnQiOjAsIlJpZ2h0IjowLCJCb3R0b20iOjB9LCJQYWRkaW5nIjp7IiRpZCI6IjM0IiwiVG9wIjowLCJMZWZ0IjowLCJSaWdodCI6MCwiQm90dG9tIjowfSwiQmFja2dyb3VuZCI6eyIkaWQiOiIzNSIsIkNvbG9yIjp7IiRpZCI6IjM2IiwiQSI6MjU1LCJSIjoyNTUsIkciOjI1NSwiQiI6MjU1fX0sIklzVmlzaWJsZSI6dHJ1ZSwiV2lkdGgiOjAuMCwiSGVpZ2h0IjowLjAsIkJvcmRlclN0eWxlIjpudWxsLCJQYXJlbnRTdHlsZSI6bnVsbH0sIlRvZGF5TWFya2VyU3R5bGUiOnsiJGlkIjoiMzciLCJNYXJnaW4iOnsiJGlkIjoiMzgiLCJUb3AiOjAsIkxlZnQiOjAsIlJpZ2h0IjowLCJCb3R0b20iOjB9LCJQYWRkaW5nIjp7IiRpZCI6IjM5IiwiVG9wIjowLCJMZWZ0IjowLCJSaWdodCI6MCwiQm90dG9tIjowfSwiQmFja2dyb3VuZCI6eyIkaWQiOiI0MCIsIkNvbG9yIjp7IiRpZCI6IjQxIiwiQSI6MjU1LCJSIjowLCJHIjowLCJCIjowfX0sIklzVmlzaWJsZSI6dHJ1ZSwiV2lkdGgiOjAuMCwiSGVpZ2h0IjowLjAsIkJvcmRlclN0eWxlIjpudWxsLCJQYXJlbnRTdHlsZSI6bnVsbH0sIlNjYWxlU3R5bGUiOnsiJGlkIjoiNDIiLCJTaG93U2VnbWVudFNlcGFyYXRvcnMiOmZhbHNlLCJTZWdtZW50U2VwYXJhdG9yT3BhY2l0eSI6MzAsIkZvbnRTZXR0aW5ncyI6eyIkaWQiOiI0MyIsIkZvbnRTaXplIjoxMiwiRm9udE5hbWUiOiJDYWxpYnJpIiwiSXNCb2xkIjp0cnVlLCJJc0l0YWxpYyI6ZmFsc2UsIklzVW5kZXJsaW5lZCI6ZmFsc2UsIlBhcmVudFN0eWxlIjpudWxsfSwiQXV0b1NpemUiOjAsIkZvcmVncm91bmQiOnsiJGlkIjoiNDQiLCJDb2xvciI6eyIkaWQiOiI0NS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0NiIsIlRvcCI6MCwiTGVmdCI6NSwiUmlnaHQiOjAsIkJvdHRvbSI6MH0sIlBhZGRpbmciOnsiJGlkIjoiNDciLCJUb3AiOjAsIkxlZnQiOjAsIlJpZ2h0IjowLCJCb3R0b20iOjB9LCJCYWNrZ3JvdW5kIjp7IiRpZCI6IjQ4IiwiQ29sb3IiOnsiJGlkIjoiNDkiLCJBIjowLCJSIjowLCJHIjowLCJCIjowfX0sIklzVmlzaWJsZSI6dHJ1ZSwiV2lkdGgiOjAuMCwiSGVpZ2h0IjowLjAsIkJvcmRlclN0eWxlIjpudWxsLCJQYXJlbnRTdHlsZSI6bnVsbH0sIkVsYXBzZWRUaW1lQmFja2dyb3VuZCI6eyIkaWQiOiI1MCIsIkNvbG9yIjp7IiRpZCI6IjUxIiwiQSI6NzcsIlIiOjIxMCwiRyI6MjA0LCJCIjoyMDJ9fSwiQXBwZW5kWWVhck9uWWVhckNoYW5nZSI6dHJ1ZSwiRWxhcHNlZFRpbWVGb3JtYXQiOjEsIlRvZGF5TWFya2VyUG9zaXRpb24iOjMsIlF1aWNrUG9zaXRpb24iOjMsIkFic29sdXRlUG9zaXRpb24iOjI5Ny4wLCJNYXJnaW4iOnsiJGlkIjoiNTIiLCJUb3AiOjAsIkxlZnQiOjEwLCJSaWdodCI6MTAsIkJvdHRvbSI6MH0sIlBhZGRpbmciOnsiJGlkIjoiNTMiLCJUb3AiOjAsIkxlZnQiOjAsIlJpZ2h0IjowLCJCb3R0b20iOjB9LCJCYWNrZ3JvdW5kIjp7IiRpZCI6IjU0IiwiQ29sb3IiOnsiJGlkIjoiNTUiLCJBIjoyNTUsIlIiOjE3OCwiRyI6MTc4LCJCIjoxNzh9fSwiSXNWaXNpYmxlIjp0cnVlLCJXaWR0aCI6MC4wLCJIZWlnaHQiOjAuMCwiQm9yZGVyU3R5bGUiOm51bGwsIlBhcmVudFN0eWxlIjpudWxsfSwiRGVmYXVsdE1pbGVzdG9uZVN0eWxlIjp7IiRpZCI6IjU2IiwiU2hhcGUiOjcsIkNvbm5lY3Rvck1hcmdpbiI6eyIkaWQiOiI1NyIsIlRvcCI6MCwiTGVmdCI6MiwiUmlnaHQiOjIsIkJvdHRvbSI6MH0sIkNvbm5lY3RvclN0eWxlIjp7IiRpZCI6IjU4IiwiTGluZUNvbG9yIjp7IiRpZCI6IjU5IiwiJHR5cGUiOiJOTFJFLkNvbW1vbi5Eb20uU29saWRDb2xvckJydXNoLCBOTFJFLkNvbW1vbiIsIkNvbG9yIjp7IiRpZCI6IjYwIiwiQSI6MjU1LCJSIjozMSwiRyI6NzMsIkIiOjEyNn19LCJMaW5lV2VpZ2h0IjoxLjAsIkxpbmVUeXBlIjowLCJQYXJlbnRTdHlsZSI6bnVsbH0sIklzQmVsb3dUaW1lYmFuZCI6ZmFsc2UsIkhpZGVEYXRlIjpmYWxzZSwiU2hhcGVTaXplIjoxLCJTcGFjaW5nIjoyLjAsIlBhZGRpbmciOnsiJGlkIjoiNjEiLCJUb3AiOjcsIkxlZnQiOjMsIlJpZ2h0IjowLCJCb3R0b20iOjJ9LCJTaGFwZVN0eWxlIjp7IiRpZCI6IjYyIiwiTWFyZ2luIjp7IiRpZCI6IjYzIiwiVG9wIjowLCJMZWZ0IjowLCJSaWdodCI6MCwiQm90dG9tIjowfSwiUGFkZGluZyI6eyIkaWQiOiI2NCIsIlRvcCI6MCwiTGVmdCI6MCwiUmlnaHQiOjAsIkJvdHRvbSI6MH0sIkJhY2tncm91bmQiOnsiJGlkIjoiNjUiLCJDb2xvciI6eyIkaWQiOiI2NiIsIkEiOjI1NSwiUiI6MCwiRyI6MTE0LCJCIjoxODh9fSwiSXNWaXNpYmxlIjp0cnVlLCJXaWR0aCI6MTguMCwiSGVpZ2h0IjoyMC4wLCJCb3JkZXJTdHlsZSI6eyIkaWQiOiI2NyIsIkxpbmVDb2xvciI6eyIkaWQiOiI2OCIsIiR0eXBlIjoiTkxSRS5Db21tb24uRG9tLlNvbGlkQ29sb3JCcnVzaCwgTkxSRS5Db21tb24iLCJDb2xvciI6eyIkaWQiOiI2OSIsIkEiOjI1NSwiUiI6MjU1LCJHIjowLCJCIjowfX0sIkxpbmVXZWlnaHQiOjAuMCwiTGluZVR5cGUiOjAsIlBhcmVudFN0eWxlIjpudWxsfSwiUGFyZW50U3R5bGUiOm51bGx9LCJUaXRsZVN0eWxlIjp7IiRpZCI6IjcwIiwiRm9udFNldHRpbmdzIjp7IiRpZCI6IjcxIiwiRm9udFNpemUiOjExLCJGb250TmFtZSI6IkNhbGlicmkiLCJJc0JvbGQiOnRydWUsIklzSXRhbGljIjpmYWxzZSwiSXNVbmRlcmxpbmVkIjpmYWxzZSwiUGFyZW50U3R5bGUiOm51bGx9LCJBdXRvU2l6ZSI6MCwiRm9yZWdyb3VuZCI6eyIkaWQiOiI3MiIsIkNvbG9yIjp7IiRpZCI6Ijcz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c0IiwiVG9wIjowLCJMZWZ0IjowLCJSaWdodCI6MCwiQm90dG9tIjowfSwiUGFkZGluZyI6eyIkaWQiOiI3NSIsIlRvcCI6MCwiTGVmdCI6MCwiUmlnaHQiOjAsIkJvdHRvbSI6MH0sIkJhY2tncm91bmQiOnsiJGlkIjoiNzYiLCJDb2xvciI6eyIkcmVmIjoiNDkifX0sIklzVmlzaWJsZSI6dHJ1ZSwiV2lkdGgiOjAuMCwiSGVpZ2h0IjowLjAsIkJvcmRlclN0eWxlIjpudWxsLCJQYXJlbnRTdHlsZSI6bnVsbH0sIkRhdGVTdHlsZSI6eyIkaWQiOiI3NyIsIkZvbnRTZXR0aW5ncyI6eyIkaWQiOiI3OCIsIkZvbnRTaXplIjoxMCwiRm9udE5hbWUiOiJDYWxpYnJpIiwiSXNCb2xkIjpmYWxzZSwiSXNJdGFsaWMiOmZhbHNlLCJJc1VuZGVybGluZWQiOmZhbHNlLCJQYXJlbnRTdHlsZSI6bnVsbH0sIkF1dG9TaXplIjowLCJGb3JlZ3JvdW5kIjp7IiRpZCI6Ijc5IiwiQ29sb3IiOnsiJGlkIjoiODA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gxIiwiVG9wIjowLCJMZWZ0IjowLCJSaWdodCI6MCwiQm90dG9tIjowfSwiUGFkZGluZyI6eyIkaWQiOiI4MiIsIlRvcCI6MCwiTGVmdCI6MCwiUmlnaHQiOjAsIkJvdHRvbSI6MH0sIkJhY2tncm91bmQiOnsiJGlkIjoiODMiLCJDb2xvciI6eyIkcmVmIjoiNDkifX0sIklzVmlzaWJsZSI6dHJ1ZSwiV2lkdGgiOjAuMCwiSGVpZ2h0IjowLjAsIkJvcmRlclN0eWxlIjpudWxsLCJQYXJlbnRTdHlsZSI6bnVsbH0sIkRhdGVGb3JtYXQiOnsiJGlkIjoiODQiLCJGb3JtYXRTdHJpbmciOiJNLWQteXl5eSIsIlNlcGFyYXRvciI6Ii0iLCJVc2VJbnRlcm5hdGlvbmFsRGF0ZUZvcm1hdCI6ZmFsc2UsIkRhdGVJc1Zpc2libGUiOnRydWUsIlRpbWVJc1Zpc2libGUiOmZhbHNlLCJIb3VyRGlnaXRzIjoxLCJBbVBtRGVzaWduYXRvciI6MiwiVHJpbTAwTWludXRlcyI6ZmFsc2UsIkxhc3RLbm93blZpc2liaWxpdHlTdGF0ZSI6bnVsbH0sIklzVmlzaWJsZSI6dHJ1ZSwiUGFyZW50U3R5bGUiOm51bGx9LCJEZWZhdWx0VGFza1N0eWxlIjp7IiRpZCI6Ijg1IiwiU2hhcGUiOjAsIlNoYXBlVGhpY2tuZXNzIjoyLCJEdXJhdGlvbkZvcm1hdCI6MCwiSW5jbHVkZU5vbldvcmtpbmdEYXlzSW5EdXJhdGlvbiI6dHJ1ZSwiUGVyY2VudGFnZUNvbXBsZXRlU3R5bGUiOnsiJGlkIjoiODYiLCJGb250U2V0dGluZ3MiOnsiJGlkIjoiODciLCJGb250U2l6ZSI6MTAsIkZvbnROYW1lIjoiQ2FsaWJyaSIsIklzQm9sZCI6ZmFsc2UsIklzSXRhbGljIjpmYWxzZSwiSXNVbmRlcmxpbmVkIjpmYWxzZSwiUGFyZW50U3R5bGUiOm51bGx9LCJBdXRvU2l6ZSI6MCwiRm9yZWdyb3VuZCI6eyIkaWQiOiI4OCIsIkNvbG9yIjp7IiRpZCI6Ijg5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AiLCJUb3AiOjAsIkxlZnQiOjAsIlJpZ2h0IjowLCJCb3R0b20iOjB9LCJQYWRkaW5nIjp7IiRpZCI6IjkxIiwiVG9wIjowLCJMZWZ0IjowLCJSaWdodCI6MCwiQm90dG9tIjowfSwiQmFja2dyb3VuZCI6eyIkaWQiOiI5MiIsIkNvbG9yIjp7IiRyZWYiOiI0OSJ9fSwiSXNWaXNpYmxlIjp0cnVlLCJXaWR0aCI6MC4wLCJIZWlnaHQiOjAuMCwiQm9yZGVyU3R5bGUiOm51bGwsIlBhcmVudFN0eWxlIjpudWxsfSwiRHVyYXRpb25TdHlsZSI6eyIkaWQiOiI5MyIsIkZvbnRTZXR0aW5ncyI6eyIkaWQiOiI5NCIsIkZvbnRTaXplIjoxMCwiRm9udE5hbWUiOiJDYWxpYnJpIiwiSXNCb2xkIjpmYWxzZSwiSXNJdGFsaWMiOmZhbHNlLCJJc1VuZGVybGluZWQiOmZhbHNlLCJQYXJlbnRTdHlsZSI6bnVsbH0sIkF1dG9TaXplIjowLCJGb3JlZ3JvdW5kIjp7IiRpZCI6Ijk1IiwiQ29sb3IiOnsiJGlkIjoiOTY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5NyIsIlRvcCI6MCwiTGVmdCI6MCwiUmlnaHQiOjAsIkJvdHRvbSI6MH0sIlBhZGRpbmciOnsiJGlkIjoiOTgiLCJUb3AiOjAsIkxlZnQiOjAsIlJpZ2h0IjowLCJCb3R0b20iOjB9LCJCYWNrZ3JvdW5kIjp7IiRpZCI6Ijk5IiwiQ29sb3IiOnsiJHJlZiI6IjQ5In19LCJJc1Zpc2libGUiOnRydWUsIldpZHRoIjowLjAsIkhlaWdodCI6MC4wLCJCb3JkZXJTdHlsZSI6bnVsbCwiUGFyZW50U3R5bGUiOm51bGx9LCJIb3Jpem9udGFsQ29ubmVjdG9yU3R5bGUiOnsiJGlkIjoiMTAwIiwiTGluZUNvbG9yIjp7IiRpZCI6IjEwMSIsIiR0eXBlIjoiTkxSRS5Db21tb24uRG9tLlNvbGlkQ29sb3JCcnVzaCwgTkxSRS5Db21tb24iLCJDb2xvciI6eyIkaWQiOiIxMDIiLCJBIjoyNTUsIlIiOjIwNCwiRyI6MjA0LCJCIjoyMDR9fSwiTGluZVdlaWdodCI6MS4wLCJMaW5lVHlwZSI6MCwiUGFyZW50U3R5bGUiOm51bGx9LCJWZXJ0aWNhbENvbm5lY3RvclN0eWxlIjp7IiRpZCI6IjEwMyIsIkxpbmVDb2xvciI6eyIkaWQiOiIxMDQiLCIkdHlwZSI6Ik5MUkUuQ29tbW9uLkRvbS5Tb2xpZENvbG9yQnJ1c2gsIE5MUkUuQ29tbW9uIiwiQ29sb3IiOnsiJGlkIjoiMTA1IiwiQSI6MjU1LCJSIjoyMDQsIkciOjIwNCwiQiI6MjA0fX0sIkxpbmVXZWlnaHQiOjEuMCwiTGluZVR5cGUiOjAsIlBhcmVudFN0eWxlIjpudWxsfSwiTWFyZ2luIjpudWxsLCJTdGFydERhdGVQb3NpdGlvbiI6MiwiRW5kRGF0ZVBvc2l0aW9uIjoyLCJEYXRlSXNWaXNpYmxlIjp0cnVlLCJUaXRsZVBvc2l0aW9uIjo0LCJEdXJhdGlvblBvc2l0aW9uIjo2LCJQZXJjZW50YWdlQ29tcGxldGVkUG9zaXRpb24iOjYsIlNwYWNpbmciOjUsIklzQmVsb3dUaW1lYmFuZCI6ZmFsc2UsIlBlcmNlbnRhZ2VDb21wbGV0ZVNoYXBlT3BhY2l0eSI6MzUsIlNoYXBlU3R5bGUiOnsiJGlkIjoiMTA2IiwiTWFyZ2luIjp7IiRpZCI6IjEwNyIsIlRvcCI6MCwiTGVmdCI6NCwiUmlnaHQiOjQsIkJvdHRvbSI6MH0sIlBhZGRpbmciOnsiJGlkIjoiMTA4IiwiVG9wIjowLCJMZWZ0IjowLCJSaWdodCI6MCwiQm90dG9tIjowfSwiQmFja2dyb3VuZCI6eyIkaWQiOiIxMDkiLCJDb2xvciI6eyIkaWQiOiIxMTAiLCJBIjoyNTUsIlIiOjAsIkciOjExNCwiQiI6MTg4fX0sIklzVmlzaWJsZSI6dHJ1ZSwiV2lkdGgiOjAuMCwiSGVpZ2h0IjoyMi4wLCJCb3JkZXJTdHlsZSI6eyIkaWQiOiIxMTEiLCJMaW5lQ29sb3IiOnsiJGlkIjoiMTEyIiwiJHR5cGUiOiJOTFJFLkNvbW1vbi5Eb20uU29saWRDb2xvckJydXNoLCBOTFJFLkNvbW1vbiIsIkNvbG9yIjp7IiRpZCI6IjExMyIsIkEiOjI1NSwiUiI6MjU1LCJHIjowLCJCIjowfX0sIkxpbmVXZWlnaHQiOjAuMCwiTGluZVR5cGUiOjAsIlBhcmVudFN0eWxlIjpudWxsfSwiUGFyZW50U3R5bGUiOm51bGx9LCJUaXRsZVN0eWxlIjp7IiRpZCI6IjExNCIsIkZvbnRTZXR0aW5ncyI6eyIkaWQiOiIxMTUiLCJGb250U2l6ZSI6MTEsIkZvbnROYW1lIjoiQ2FsaWJyaSIsIklzQm9sZCI6dHJ1ZSwiSXNJdGFsaWMiOmZhbHNlLCJJc1VuZGVybGluZWQiOmZhbHNlLCJQYXJlbnRTdHlsZSI6bnVsbH0sIkF1dG9TaXplIjowLCJGb3JlZ3JvdW5kIjp7IiRpZCI6IjExNiIsIkNvbG9yIjp7IiRpZCI6IjExNyIsIkEiOjI1NSwiUiI6MCwiRyI6MCwiQiI6MH19LCJNYXhXaWR0aCI6NzIwLjAsIk1heEhlaWdodCI6IkluZmluaXR5IiwiU21hcnRGb3JlZ3JvdW5kSXNBY3RpdmUiOnRydWUsIkhvcml6b250YWxBbGlnbm1lbnQiOjEsIlZlcnRpY2FsQWxpZ25tZW50IjowLCJTbWFydEZvcmVncm91bmQiOm51bGwsIkJhY2tncm91bmRGaWxsVHlwZSI6MCwiTWFyZ2luIjp7IiRpZCI6IjExOCIsIlRvcCI6MCwiTGVmdCI6MCwiUmlnaHQiOjAsIkJvdHRvbSI6MH0sIlBhZGRpbmciOnsiJGlkIjoiMTE5IiwiVG9wIjowLCJMZWZ0IjowLCJSaWdodCI6MCwiQm90dG9tIjowfSwiQmFja2dyb3VuZCI6eyIkaWQiOiIxMjAiLCJDb2xvciI6eyIkcmVmIjoiNDkifX0sIklzVmlzaWJsZSI6dHJ1ZSwiV2lkdGgiOjAuMCwiSGVpZ2h0IjowLjAsIkJvcmRlclN0eWxlIjpudWxsLCJQYXJlbnRTdHlsZSI6bnVsbH0sIkRhdGVTdHlsZSI6eyIkaWQiOiIxMjEiLCJGb250U2V0dGluZ3MiOnsiJGlkIjoiMTIyIiwiRm9udFNpemUiOjEwLCJGb250TmFtZSI6IkNhbGlicmkiLCJJc0JvbGQiOmZhbHNlLCJJc0l0YWxpYyI6ZmFsc2UsIklzVW5kZXJsaW5lZCI6ZmFsc2UsIlBhcmVudFN0eWxlIjpudWxsfSwiQXV0b1NpemUiOjAsIkZvcmVncm91bmQiOnsiJGlkIjoiMTIzIiwiQ29sb3IiOnsiJGlkIjoiMTI0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xMjUiLCJUb3AiOjAsIkxlZnQiOjAsIlJpZ2h0IjowLCJCb3R0b20iOjB9LCJQYWRkaW5nIjp7IiRpZCI6IjEyNiIsIlRvcCI6MCwiTGVmdCI6MCwiUmlnaHQiOjAsIkJvdHRvbSI6MH0sIkJhY2tncm91bmQiOnsiJGlkIjoiMTI3IiwiQ29sb3IiOnsiJHJlZiI6IjQ5In19LCJJc1Zpc2libGUiOnRydWUsIldpZHRoIjowLjAsIkhlaWdodCI6MC4wLCJCb3JkZXJTdHlsZSI6bnVsbCwiUGFyZW50U3R5bGUiOm51bGx9LCJEYXRlRm9ybWF0Ijp7IiRpZCI6IjEyOC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5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dHJ1ZX0sIlNjYWxlIjp7IiRpZCI6IjEzMCIsIlN0YXJ0RGF0ZSI6IjIwMTctMTEtMTZUMjM6NTk6NTkuOTk5WiIsIkVuZERhdGUiOiIyMDIxLTA3LTE0VDIzOjU5OjAwIiwiRm9ybWF0IjoiTU0iLCJUeXBlIjozLCJBdXRvRGF0ZVJhbmdlIjp0cnVlLCJXb3JraW5nRGF5cyI6MTI3LCJUb2RheU1hcmtlclRleHQiOiJUb2RheSIsIkF1dG9TY2FsZVR5cGUiOmZhbHNlfSwiTWlsZXN0b25lcyI6W3siJGlkIjoiMTMxIiwiRGF0ZSI6IjIwMTktMTEtMTZUMjM6NTk6MDBaIiwiU3R5bGUiOnsiJGlkIjoiMTMyIiwiU2hhcGUiOjcsIkNvbm5lY3Rvck1hcmdpbiI6eyIkcmVmIjoiNTcifSwiQ29ubmVjdG9yU3R5bGUiOnsiJGlkIjoiMTMzIiwiTGluZUNvbG9yIjp7IiRpZCI6IjEzNCIsIiR0eXBlIjoiTkxSRS5Db21tb24uRG9tLlNvbGlkQ29sb3JCcnVzaCwgTkxSRS5Db21tb24iLCJDb2xvciI6eyIkaWQiOiIxMzUiLCJBIjo4OSwiUiI6MjMwLCJHIjo3MiwiQiI6MzV9fSwiTGluZVdlaWdodCI6MS4wLCJMaW5lVHlwZSI6MCwiUGFyZW50U3R5bGUiOnsiJHJlZiI6IjU4In19LCJJc0JlbG93VGltZWJhbmQiOmZhbHNlLCJIaWRlRGF0ZSI6ZmFsc2UsIlNoYXBlU2l6ZSI6MCwiU3BhY2luZyI6Mi4wLCJQYWRkaW5nIjp7IiRyZWYiOiI2MSJ9LCJTaGFwZVN0eWxlIjp7IiRpZCI6IjEzNiIsIk1hcmdpbiI6eyIkcmVmIjoiNjMifSwiUGFkZGluZyI6eyIkcmVmIjoiNjQifSwiQmFja2dyb3VuZCI6eyIkaWQiOiIxMzciLCJDb2xvciI6eyIkaWQiOiIxMzgiLCJBIjoyNTUsIlIiOjIzMCwiRyI6NzIsIkIiOjM1fX0sIklzVmlzaWJsZSI6dHJ1ZSwiV2lkdGgiOjEyLjAsIkhlaWdodCI6MTQuMCwiQm9yZGVyU3R5bGUiOnsiJGlkIjoiMTM5IiwiTGluZUNvbG9yIjp7IiRyZWYiOiI2OCJ9LCJMaW5lV2VpZ2h0IjowLjAsIkxpbmVUeXBlIjowLCJQYXJlbnRTdHlsZSI6eyIkcmVmIjoiNjcifX0sIlBhcmVudFN0eWxlIjp7IiRyZWYiOiI2MiJ9fSwiVGl0bGVTdHlsZSI6eyIkaWQiOiIxNDAiLCJGb250U2V0dGluZ3MiOnsiJGlkIjoiMTQxIiwiRm9udFNpemUiOjExLCJGb250TmFtZSI6IkNhbGlicmkiLCJJc0JvbGQiOnRydWUsIklzSXRhbGljIjpmYWxzZSwiSXNVbmRlcmxpbmVkIjpmYWxzZSwiUGFyZW50U3R5bGUiOnsiJHJlZiI6IjcxIn19LCJBdXRvU2l6ZSI6MCwiRm9yZWdyb3VuZCI6eyIkcmVmIjoiNzIifSwiTWF4V2lkdGgiOjIwMC4wLCJNYXhIZWlnaHQiOiJJbmZpbml0eSIsIlNtYXJ0Rm9yZWdyb3VuZElzQWN0aXZlIjpmYWxzZSwiSG9yaXpvbnRhbEFsaWdubWVudCI6MSwiVmVydGljYWxBbGlnbm1lbnQiOjAsIlNtYXJ0Rm9yZWdyb3VuZCI6bnVsbCwiQmFja2dyb3VuZEZpbGxUeXBlIjowLCJNYXJnaW4iOnsiJHJlZiI6Ijc0In0sIlBhZGRpbmciOnsiJHJlZiI6Ijc1In0sIkJhY2tncm91bmQiOnsiJHJlZiI6Ijc2In0sIklzVmlzaWJsZSI6dHJ1ZSwiV2lkdGgiOjAuMCwiSGVpZ2h0IjowLjAsIkJvcmRlclN0eWxlIjp7IiRpZCI6IjE0MiIsIkxpbmVDb2xvciI6bnVsbCwiTGluZVdlaWdodCI6MC4wLCJMaW5lVHlwZSI6MCwiUGFyZW50U3R5bGUiOm51bGx9LCJQYXJlbnRTdHlsZSI6eyIkcmVmIjoiNzAifX0sIkRhdGVTdHlsZSI6eyIkaWQiOiIxNDMiLCJGb250U2V0dGluZ3MiOnsiJGlkIjoiMTQ0IiwiRm9udFNpemUiOjEwLCJGb250TmFtZSI6IkNhbGlicmkiLCJJc0JvbGQiOmZhbHNlLCJJc0l0YWxpYyI6ZmFsc2UsIklzVW5kZXJsaW5lZCI6ZmFsc2UsIlBhcmVudFN0eWxlIjp7IiRyZWYiOiI3OCJ9fSwiQXV0b1NpemUiOjAsIkZvcmVncm91bmQiOnsiJGlkIjoiMTQ1IiwiQ29sb3IiOnsiJGlkIjoiMTQ2IiwiQSI6MjU1LCJSIjoyMzAsIkciOjcyLCJCIjozNX19LCJNYXhXaWR0aCI6MjAwLjAsIk1heEhlaWdodCI6IkluZmluaXR5IiwiU21hcnRGb3JlZ3JvdW5kSXNBY3RpdmUiOmZhbHNlLCJIb3Jpem9udGFsQWxpZ25tZW50IjowLCJWZXJ0aWNhbEFsaWdubWVudCI6MCwiU21hcnRGb3JlZ3JvdW5kIjpudWxsLCJCYWNrZ3JvdW5kRmlsbFR5cGUiOjAsIk1hcmdpbiI6eyIkcmVmIjoiODEifSwiUGFkZGluZyI6eyIkcmVmIjoiODIifSwiQmFja2dyb3VuZCI6eyIkcmVmIjoiODMifSwiSXNWaXNpYmxlIjp0cnVlLCJXaWR0aCI6MC4wLCJIZWlnaHQiOjAuMCwiQm9yZGVyU3R5bGUiOnsiJGlkIjoiMTQ3IiwiTGluZUNvbG9yIjpudWxsLCJMaW5lV2VpZ2h0IjowLjAsIkxpbmVUeXBlIjowLCJQYXJlbnRTdHlsZSI6bnVsbH0sIlBhcmVudFN0eWxlIjp7IiRyZWYiOiI3NyJ9fSwiRGF0ZUZvcm1hdCI6eyIkcmVmIjoiODQifSwiSXNWaXNpYmxlIjp0cnVlLCJQYXJlbnRTdHlsZSI6eyIkcmVmIjoiNTYifX0sIkluZGV4IjoxLCJQZXJjZW50YWdlQ29tcGxldGUiOm51bGwsIlBvc2l0aW9uIjp7IlJhdGlvIjowLjAsIklzQ3VzdG9tIjpmYWxzZX0sIkRhdGVGb3JtYXQiOnsiJHJlZiI6Ijg0In0sIklkIjoiNDc0ZDI5NzEtOThkNS00MjVjLTk0ODctZTlhYmRjNDAxZDhkIiwiSW1wb3J0SWQiOm51bGwsIlRpdGxlIjoiRW50ZXIgeW91ciBtaWxlc3RvbmUgaGVyZSIsIk5vdGUiOm51bGwsIkh5cGVybGluayI6bnVsbCwiSXNDaGFuZ2VkIjpmYWxzZSwiSXNOZXciOmZhbHNlfSx7IiRpZCI6IjE0OCIsIkRhdGUiOiIyMDIwLTAyLTAxVDIzOjU5OjAwWiIsIlN0eWxlIjp7IiRpZCI6IjE0OSIsIlNoYXBlIjozLCJDb25uZWN0b3JNYXJnaW4iOnsiJHJlZiI6IjU3In0sIkNvbm5lY3RvclN0eWxlIjp7IiRpZCI6IjE1MCIsIkxpbmVDb2xvciI6eyIkaWQiOiIxNTEiLCIkdHlwZSI6Ik5MUkUuQ29tbW9uLkRvbS5Tb2xpZENvbG9yQnJ1c2gsIE5MUkUuQ29tbW9uIiwiQ29sb3IiOnsiJGlkIjoiMTUyIiwiQSI6MjU1LCJSIjoyNTUsIkciOjIwMiwiQiI6OH19LCJMaW5lV2VpZ2h0IjoxLjAsIkxpbmVUeXBlIjowLCJQYXJlbnRTdHlsZSI6eyIkcmVmIjoiNTgifX0sIklzQmVsb3dUaW1lYmFuZCI6ZmFsc2UsIkhpZGVEYXRlIjpmYWxzZSwiU2hhcGVTaXplIjowLCJTcGFjaW5nIjoyLjAsIlBhZGRpbmciOnsiJHJlZiI6IjYxIn0sIlNoYXBlU3R5bGUiOnsiJGlkIjoiMTUzIiwiTWFyZ2luIjp7IiRyZWYiOiI2MyJ9LCJQYWRkaW5nIjp7IiRyZWYiOiI2NCJ9LCJCYWNrZ3JvdW5kIjp7IiRpZCI6IjE1NCIsIkNvbG9yIjp7IiRpZCI6IjE1NSIsIkEiOjI1NSwiUiI6MjMwLCJHIjo3MiwiQiI6MzV9fSwiSXNWaXNpYmxlIjp0cnVlLCJXaWR0aCI6MTIuMCwiSGVpZ2h0IjoxNC4wLCJCb3JkZXJTdHlsZSI6eyIkaWQiOiIxNTYiLCJMaW5lQ29sb3IiOnsiJHJlZiI6IjY4In0sIkxpbmVXZWlnaHQiOjAuMCwiTGluZVR5cGUiOjAsIlBhcmVudFN0eWxlIjp7IiRyZWYiOiI2NyJ9fSwiUGFyZW50U3R5bGUiOnsiJHJlZiI6IjYyIn19LCJUaXRsZVN0eWxlIjp7IiRpZCI6IjE1NyIsIkZvbnRTZXR0aW5ncyI6eyIkaWQiOiIxNTgiLCJGb250U2l6ZSI6MTEsIkZvbnROYW1lIjoiQ2FsaWJyaSIsIklzQm9sZCI6dHJ1ZSwiSXNJdGFsaWMiOmZhbHNlLCJJc1VuZGVybGluZWQiOmZhbHNlLCJQYXJlbnRTdHlsZSI6eyIkcmVmIjoiNzEifX0sIkF1dG9TaXplIjowLCJGb3JlZ3JvdW5kIjp7IiRyZWYiOiI3MiJ9LCJNYXhXaWR0aCI6MjAwLjAsIk1heEhlaWdodCI6IkluZmluaXR5IiwiU21hcnRGb3JlZ3JvdW5kSXNBY3RpdmUiOmZhbHNlLCJIb3Jpem9udGFsQWxpZ25tZW50IjoxLCJWZXJ0aWNhbEFsaWdubWVudCI6MCwiU21hcnRGb3JlZ3JvdW5kIjpudWxsLCJCYWNrZ3JvdW5kRmlsbFR5cGUiOjAsIk1hcmdpbiI6eyIkcmVmIjoiNzQifSwiUGFkZGluZyI6eyIkcmVmIjoiNzUifSwiQmFja2dyb3VuZCI6eyIkcmVmIjoiNzYifSwiSXNWaXNpYmxlIjp0cnVlLCJXaWR0aCI6MC4wLCJIZWlnaHQiOjAuMCwiQm9yZGVyU3R5bGUiOnsiJGlkIjoiMTU5IiwiTGluZUNvbG9yIjpudWxsLCJMaW5lV2VpZ2h0IjowLjAsIkxpbmVUeXBlIjowLCJQYXJlbnRTdHlsZSI6bnVsbH0sIlBhcmVudFN0eWxlIjp7IiRyZWYiOiI3MCJ9fSwiRGF0ZVN0eWxlIjp7IiRpZCI6IjE2MCIsIkZvbnRTZXR0aW5ncyI6eyIkaWQiOiIxNjEiLCJGb250U2l6ZSI6MTAsIkZvbnROYW1lIjoiQ2FsaWJyaSIsIklzQm9sZCI6ZmFsc2UsIklzSXRhbGljIjpmYWxzZSwiSXNVbmRlcmxpbmVkIjpmYWxzZSwiUGFyZW50U3R5bGUiOnsiJHJlZiI6Ijc4In19LCJBdXRvU2l6ZSI6MCwiRm9yZWdyb3VuZCI6eyIkaWQiOiIxNjIiLCJDb2xvciI6eyIkaWQiOiIxNjMiLCJBIjoyNTUsIlIiOjE5NywiRyI6MTU1LCJCIjowfX0sIk1heFdpZHRoIjoyMDAuMCwiTWF4SGVpZ2h0IjoiSW5maW5pdHkiLCJTbWFydEZvcmVncm91bmRJc0FjdGl2ZSI6ZmFsc2UsIkhvcml6b250YWxBbGlnbm1lbnQiOjAsIlZlcnRpY2FsQWxpZ25tZW50IjowLCJTbWFydEZvcmVncm91bmQiOm51bGwsIkJhY2tncm91bmRGaWxsVHlwZSI6MCwiTWFyZ2luIjp7IiRyZWYiOiI4MSJ9LCJQYWRkaW5nIjp7IiRyZWYiOiI4MiJ9LCJCYWNrZ3JvdW5kIjp7IiRyZWYiOiI4MyJ9LCJJc1Zpc2libGUiOnRydWUsIldpZHRoIjowLjAsIkhlaWdodCI6MC4wLCJCb3JkZXJTdHlsZSI6eyIkaWQiOiIxNjQiLCJMaW5lQ29sb3IiOm51bGwsIkxpbmVXZWlnaHQiOjAuMCwiTGluZVR5cGUiOjAsIlBhcmVudFN0eWxlIjpudWxsfSwiUGFyZW50U3R5bGUiOnsiJHJlZiI6Ijc3In19LCJEYXRlRm9ybWF0Ijp7IiRyZWYiOiI4NCJ9LCJJc1Zpc2libGUiOnRydWUsIlBhcmVudFN0eWxlIjp7IiRyZWYiOiI1NiJ9fSwiSW5kZXgiOjIsIlBlcmNlbnRhZ2VDb21wbGV0ZSI6bnVsbCwiUG9zaXRpb24iOnsiUmF0aW8iOjAuMCwiSXNDdXN0b20iOmZhbHNlfSwiRGF0ZUZvcm1hdCI6eyIkcmVmIjoiODQifSwiSWQiOiIwNTdkMzMzOS1jODc5LTQ0NGUtOTcyNC1jOWJiYjY2ZDVmYTIiLCJJbXBvcnRJZCI6bnVsbCwiVGl0bGUiOiJFbnRlciB5b3VyIG1pbGVzdG9uZSBoZXJlIiwiTm90ZSI6bnVsbCwiSHlwZXJsaW5rIjpudWxsLCJJc0NoYW5nZWQiOmZhbHNlLCJJc05ldyI6ZmFsc2V9LHsiJGlkIjoiMTY1IiwiRGF0ZSI6IjIwMjAtMDQtMjlUMjM6NTk6MDBaIiwiU3R5bGUiOnsiJGlkIjoiMTY2IiwiU2hhcGUiOjcsIkNvbm5lY3Rvck1hcmdpbiI6eyIkcmVmIjoiNTcifSwiQ29ubmVjdG9yU3R5bGUiOnsiJGlkIjoiMTY3IiwiTGluZUNvbG9yIjp7IiRpZCI6IjE2OCIsIiR0eXBlIjoiTkxSRS5Db21tb24uRG9tLlNvbGlkQ29sb3JCcnVzaCwgTkxSRS5Db21tb24iLCJDb2xvciI6eyIkaWQiOiIxNjkiLCJBIjoyNTUsIlIiOjI0OCwiRyI6MTQ3LCJCIjoyOX19LCJMaW5lV2VpZ2h0IjoxLjAsIkxpbmVUeXBlIjowLCJQYXJlbnRTdHlsZSI6eyIkcmVmIjoiNTgifX0sIklzQmVsb3dUaW1lYmFuZCI6ZmFsc2UsIkhpZGVEYXRlIjpmYWxzZSwiU2hhcGVTaXplIjowLCJTcGFjaW5nIjoyLjAsIlBhZGRpbmciOnsiJHJlZiI6IjYxIn0sIlNoYXBlU3R5bGUiOnsiJGlkIjoiMTcwIiwiTWFyZ2luIjp7IiRyZWYiOiI2MyJ9LCJQYWRkaW5nIjp7IiRyZWYiOiI2NCJ9LCJCYWNrZ3JvdW5kIjp7IiRpZCI6IjE3MSIsIkNvbG9yIjp7IiRpZCI6IjE3MiIsIkEiOjI1NSwiUiI6MjQ4LCJHIjoxNDcsIkIiOjI5fX0sIklzVmlzaWJsZSI6dHJ1ZSwiV2lkdGgiOjEyLjAsIkhlaWdodCI6MTQuMCwiQm9yZGVyU3R5bGUiOnsiJGlkIjoiMTczIiwiTGluZUNvbG9yIjp7IiRyZWYiOiI2OCJ9LCJMaW5lV2VpZ2h0IjowLjAsIkxpbmVUeXBlIjowLCJQYXJlbnRTdHlsZSI6eyIkcmVmIjoiNjcifX0sIlBhcmVudFN0eWxlIjp7IiRyZWYiOiI2MiJ9fSwiVGl0bGVTdHlsZSI6eyIkaWQiOiIxNzQiLCJGb250U2V0dGluZ3MiOnsiJGlkIjoiMTc1IiwiRm9udFNpemUiOjExLCJGb250TmFtZSI6IkNhbGlicmkiLCJJc0JvbGQiOnRydWUsIklzSXRhbGljIjpmYWxzZSwiSXNVbmRlcmxpbmVkIjpmYWxzZSwiUGFyZW50U3R5bGUiOnsiJHJlZiI6IjcxIn19LCJBdXRvU2l6ZSI6MCwiRm9yZWdyb3VuZCI6eyIkcmVmIjoiNzIifSwiTWF4V2lkdGgiOjIwMC4wLCJNYXhIZWlnaHQiOiJJbmZpbml0eSIsIlNtYXJ0Rm9yZWdyb3VuZElzQWN0aXZlIjpmYWxzZSwiSG9yaXpvbnRhbEFsaWdubWVudCI6MSwiVmVydGljYWxBbGlnbm1lbnQiOjAsIlNtYXJ0Rm9yZWdyb3VuZCI6bnVsbCwiQmFja2dyb3VuZEZpbGxUeXBlIjowLCJNYXJnaW4iOnsiJHJlZiI6Ijc0In0sIlBhZGRpbmciOnsiJHJlZiI6Ijc1In0sIkJhY2tncm91bmQiOnsiJHJlZiI6Ijc2In0sIklzVmlzaWJsZSI6dHJ1ZSwiV2lkdGgiOjAuMCwiSGVpZ2h0IjowLjAsIkJvcmRlclN0eWxlIjp7IiRpZCI6IjE3NiIsIkxpbmVDb2xvciI6bnVsbCwiTGluZVdlaWdodCI6MC4wLCJMaW5lVHlwZSI6MCwiUGFyZW50U3R5bGUiOm51bGx9LCJQYXJlbnRTdHlsZSI6eyIkcmVmIjoiNzAifX0sIkRhdGVTdHlsZSI6eyIkaWQiOiIxNzciLCJGb250U2V0dGluZ3MiOnsiJGlkIjoiMTc4IiwiRm9udFNpemUiOjEwLCJGb250TmFtZSI6IkNhbGlicmkiLCJJc0JvbGQiOmZhbHNlLCJJc0l0YWxpYyI6ZmFsc2UsIklzVW5kZXJsaW5lZCI6ZmFsc2UsIlBhcmVudFN0eWxlIjp7IiRyZWYiOiI3OCJ9fSwiQXV0b1NpemUiOjAsIkZvcmVncm91bmQiOnsiJGlkIjoiMTc5IiwiQ29sb3IiOnsiJGlkIjoiMTgwIiwiQSI6MjU1LCJSIjoyNDgsIkciOjE0NywiQiI6Mjl9fSwiTWF4V2lkdGgiOjIwMC4wLCJNYXhIZWlnaHQiOiJJbmZpbml0eSIsIlNtYXJ0Rm9yZWdyb3VuZElzQWN0aXZlIjpmYWxzZSwiSG9yaXpvbnRhbEFsaWdubWVudCI6MCwiVmVydGljYWxBbGlnbm1lbnQiOjAsIlNtYXJ0Rm9yZWdyb3VuZCI6bnVsbCwiQmFja2dyb3VuZEZpbGxUeXBlIjowLCJNYXJnaW4iOnsiJHJlZiI6IjgxIn0sIlBhZGRpbmciOnsiJHJlZiI6IjgyIn0sIkJhY2tncm91bmQiOnsiJHJlZiI6IjgzIn0sIklzVmlzaWJsZSI6dHJ1ZSwiV2lkdGgiOjAuMCwiSGVpZ2h0IjowLjAsIkJvcmRlclN0eWxlIjp7IiRpZCI6IjE4MSIsIkxpbmVDb2xvciI6bnVsbCwiTGluZVdlaWdodCI6MC4wLCJMaW5lVHlwZSI6MCwiUGFyZW50U3R5bGUiOm51bGx9LCJQYXJlbnRTdHlsZSI6eyIkcmVmIjoiNzcifX0sIkRhdGVGb3JtYXQiOnsiJHJlZiI6Ijg0In0sIklzVmlzaWJsZSI6dHJ1ZSwiUGFyZW50U3R5bGUiOnsiJHJlZiI6IjU2In19LCJJbmRleCI6MywiUGVyY2VudGFnZUNvbXBsZXRlIjpudWxsLCJQb3NpdGlvbiI6eyJSYXRpbyI6MC4wLCJJc0N1c3RvbSI6ZmFsc2V9LCJEYXRlRm9ybWF0Ijp7IiRyZWYiOiI4NCJ9LCJJZCI6IjIzYWJlNjQzLWQ3NjYtNGMxNi1hODdkLTA5OTM4NzZjYjMwYSIsIkltcG9ydElkIjpudWxsLCJUaXRsZSI6IkVudGVyIHlvdXIgbWlsZXN0b25lIGhlcmUiLCJOb3RlIjpudWxsLCJIeXBlcmxpbmsiOm51bGwsIklzQ2hhbmdlZCI6ZmFsc2UsIklzTmV3IjpmYWxzZX0seyIkaWQiOiIxODIiLCJEYXRlIjoiMjAyMC0wNi0xN1QyMzo1OTowMFoiLCJTdHlsZSI6eyIkaWQiOiIxODMiLCJTaGFwZSI6NywiQ29ubmVjdG9yTWFyZ2luIjp7IiRyZWYiOiI1NyJ9LCJDb25uZWN0b3JTdHlsZSI6eyIkaWQiOiIxODQiLCJMaW5lQ29sb3IiOnsiJGlkIjoiMTg1IiwiJHR5cGUiOiJOTFJFLkNvbW1vbi5Eb20uU29saWRDb2xvckJydXNoLCBOTFJFLkNvbW1vbiIsIkNvbG9yIjp7IiRpZCI6IjE4NiIsIkEiOjI1NSwiUiI6MjA2LCJHIjoxNDEsIkIiOjYyfX0sIkxpbmVXZWlnaHQiOjEuMCwiTGluZVR5cGUiOjAsIlBhcmVudFN0eWxlIjp7IiRyZWYiOiI1OCJ9fSwiSXNCZWxvd1RpbWViYW5kIjpmYWxzZSwiSGlkZURhdGUiOmZhbHNlLCJTaGFwZVNpemUiOjAsIlNwYWNpbmciOjIuMCwiUGFkZGluZyI6eyIkcmVmIjoiNjEifSwiU2hhcGVTdHlsZSI6eyIkaWQiOiIxODciLCJNYXJnaW4iOnsiJHJlZiI6IjYzIn0sIlBhZGRpbmciOnsiJHJlZiI6IjY0In0sIkJhY2tncm91bmQiOnsiJGlkIjoiMTg4IiwiQ29sb3IiOnsiJGlkIjoiMTg5IiwiQSI6MjU1LCJSIjoxNTYsIkciOjEwNiwiQiI6MTA2fX0sIklzVmlzaWJsZSI6dHJ1ZSwiV2lkdGgiOjEyLjAsIkhlaWdodCI6MTQuMCwiQm9yZGVyU3R5bGUiOnsiJGlkIjoiMTkwIiwiTGluZUNvbG9yIjp7IiRyZWYiOiI2OCJ9LCJMaW5lV2VpZ2h0IjowLjAsIkxpbmVUeXBlIjowLCJQYXJlbnRTdHlsZSI6eyIkcmVmIjoiNjcifX0sIlBhcmVudFN0eWxlIjp7IiRyZWYiOiI2MiJ9fSwiVGl0bGVTdHlsZSI6eyIkaWQiOiIxOTEiLCJGb250U2V0dGluZ3MiOnsiJGlkIjoiMTkyIiwiRm9udFNpemUiOjExLCJGb250TmFtZSI6IkNhbGlicmkiLCJJc0JvbGQiOnRydWUsIklzSXRhbGljIjpmYWxzZSwiSXNVbmRlcmxpbmVkIjpmYWxzZSwiUGFyZW50U3R5bGUiOnsiJHJlZiI6IjcxIn19LCJBdXRvU2l6ZSI6MCwiRm9yZWdyb3VuZCI6eyIkcmVmIjoiNzIifSwiTWF4V2lkdGgiOjIwMC4wLCJNYXhIZWlnaHQiOiJJbmZpbml0eSIsIlNtYXJ0Rm9yZWdyb3VuZElzQWN0aXZlIjpmYWxzZSwiSG9yaXpvbnRhbEFsaWdubWVudCI6MSwiVmVydGljYWxBbGlnbm1lbnQiOjAsIlNtYXJ0Rm9yZWdyb3VuZCI6bnVsbCwiQmFja2dyb3VuZEZpbGxUeXBlIjowLCJNYXJnaW4iOnsiJHJlZiI6Ijc0In0sIlBhZGRpbmciOnsiJHJlZiI6Ijc1In0sIkJhY2tncm91bmQiOnsiJHJlZiI6Ijc2In0sIklzVmlzaWJsZSI6dHJ1ZSwiV2lkdGgiOjAuMCwiSGVpZ2h0IjowLjAsIkJvcmRlclN0eWxlIjp7IiRpZCI6IjE5MyIsIkxpbmVDb2xvciI6bnVsbCwiTGluZVdlaWdodCI6MC4wLCJMaW5lVHlwZSI6MCwiUGFyZW50U3R5bGUiOm51bGx9LCJQYXJlbnRTdHlsZSI6eyIkcmVmIjoiNzAifX0sIkRhdGVTdHlsZSI6eyIkaWQiOiIxOTQiLCJGb250U2V0dGluZ3MiOnsiJGlkIjoiMTk1IiwiRm9udFNpemUiOjEwLCJGb250TmFtZSI6IkNhbGlicmkiLCJJc0JvbGQiOmZhbHNlLCJJc0l0YWxpYyI6ZmFsc2UsIklzVW5kZXJsaW5lZCI6ZmFsc2UsIlBhcmVudFN0eWxlIjp7IiRyZWYiOiI3OCJ9fSwiQXV0b1NpemUiOjAsIkZvcmVncm91bmQiOnsiJGlkIjoiMTk2IiwiQ29sb3IiOnsiJGlkIjoiMTk3IiwiQSI6MjU1LCJSIjoxNTYsIkciOjEwNiwiQiI6MTA2fX0sIk1heFdpZHRoIjoyMDAuMCwiTWF4SGVpZ2h0IjoiSW5maW5pdHkiLCJTbWFydEZvcmVncm91bmRJc0FjdGl2ZSI6ZmFsc2UsIkhvcml6b250YWxBbGlnbm1lbnQiOjAsIlZlcnRpY2FsQWxpZ25tZW50IjowLCJTbWFydEZvcmVncm91bmQiOm51bGwsIkJhY2tncm91bmRGaWxsVHlwZSI6MCwiTWFyZ2luIjp7IiRyZWYiOiI4MSJ9LCJQYWRkaW5nIjp7IiRyZWYiOiI4MiJ9LCJCYWNrZ3JvdW5kIjp7IiRyZWYiOiI4MyJ9LCJJc1Zpc2libGUiOnRydWUsIldpZHRoIjowLjAsIkhlaWdodCI6MC4wLCJCb3JkZXJTdHlsZSI6eyIkaWQiOiIxOTgiLCJMaW5lQ29sb3IiOm51bGwsIkxpbmVXZWlnaHQiOjAuMCwiTGluZVR5cGUiOjAsIlBhcmVudFN0eWxlIjpudWxsfSwiUGFyZW50U3R5bGUiOnsiJHJlZiI6Ijc3In19LCJEYXRlRm9ybWF0Ijp7IiRyZWYiOiI4NCJ9LCJJc1Zpc2libGUiOnRydWUsIlBhcmVudFN0eWxlIjp7IiRyZWYiOiI1NiJ9fSwiSW5kZXgiOjQsIlBlcmNlbnRhZ2VDb21wbGV0ZSI6bnVsbCwiUG9zaXRpb24iOnsiUmF0aW8iOjAuMTQ4NjQxODgzMDAyMzg3MTUsIklzQ3VzdG9tIjp0cnVlfSwiRGF0ZUZvcm1hdCI6eyIkcmVmIjoiODQifSwiSWQiOiJlMWM3Y2Y4NC1jNTg5LTQ3ZTItOWQzOS1iOGFlNjBmNDU0OTgiLCJJbXBvcnRJZCI6bnVsbCwiVGl0bGUiOiJFbnRlciB5b3VyIG1pbGVzdG9uZSBoZXJlIiwiTm90ZSI6bnVsbCwiSHlwZXJsaW5rIjpudWxsLCJJc0NoYW5nZWQiOmZhbHNlLCJJc05ldyI6ZmFsc2V9LHsiJGlkIjoiMTk5IiwiRGF0ZSI6IjIwMjAtMDgtMDVUMjM6NTk6MDBaIiwiU3R5bGUiOnsiJGlkIjoiMjAwIiwiU2hhcGUiOjEyLCJDb25uZWN0b3JNYXJnaW4iOnsiJHJlZiI6IjU3In0sIkNvbm5lY3RvclN0eWxlIjp7IiRpZCI6IjIwMSIsIkxpbmVDb2xvciI6eyIkaWQiOiIyMDIiLCIkdHlwZSI6Ik5MUkUuQ29tbW9uLkRvbS5Tb2xpZENvbG9yQnJ1c2gsIE5MUkUuQ29tbW9uIiwiQ29sb3IiOnsiJGlkIjoiMjAzIiwiQSI6MjU1LCJSIjoyMzYsIkciOjExMiwiQiI6MjJ9fSwiTGluZVdlaWdodCI6MS4wLCJMaW5lVHlwZSI6MCwiUGFyZW50U3R5bGUiOnsiJHJlZiI6IjU4In19LCJJc0JlbG93VGltZWJhbmQiOmZhbHNlLCJIaWRlRGF0ZSI6ZmFsc2UsIlNoYXBlU2l6ZSI6MCwiU3BhY2luZyI6Mi4wLCJQYWRkaW5nIjp7IiRyZWYiOiI2MSJ9LCJTaGFwZVN0eWxlIjp7IiRpZCI6IjIwNCIsIk1hcmdpbiI6eyIkcmVmIjoiNjMifSwiUGFkZGluZyI6eyIkcmVmIjoiNjQifSwiQmFja2dyb3VuZCI6eyIkaWQiOiIyMDUiLCJDb2xvciI6eyIkaWQiOiIyMDYiLCJBIjoyNTUsIlIiOjIzNiwiRyI6MTEyLCJCIjoyMn19LCJJc1Zpc2libGUiOnRydWUsIldpZHRoIjoxMi4wLCJIZWlnaHQiOjE0LjAsIkJvcmRlclN0eWxlIjp7IiRpZCI6IjIwNyIsIkxpbmVDb2xvciI6eyIkcmVmIjoiNjgifSwiTGluZVdlaWdodCI6MC4wLCJMaW5lVHlwZSI6MCwiUGFyZW50U3R5bGUiOnsiJHJlZiI6IjY3In19LCJQYXJlbnRTdHlsZSI6eyIkcmVmIjoiNjIifX0sIlRpdGxlU3R5bGUiOnsiJGlkIjoiMjA4IiwiRm9udFNldHRpbmdzIjp7IiRpZCI6IjIwOSIsIkZvbnRTaXplIjoxMSwiRm9udE5hbWUiOiJDYWxpYnJpIiwiSXNCb2xkIjp0cnVlLCJJc0l0YWxpYyI6ZmFsc2UsIklzVW5kZXJsaW5lZCI6ZmFsc2UsIlBhcmVudFN0eWxlIjp7IiRyZWYiOiI3MSJ9fSwiQXV0b1NpemUiOjAsIkZvcmVncm91bmQiOnsiJHJlZiI6IjcyIn0sIk1heFdpZHRoIjoyMDAuMCwiTWF4SGVpZ2h0IjoiSW5maW5pdHkiLCJTbWFydEZvcmVncm91bmRJc0FjdGl2ZSI6ZmFsc2UsIkhvcml6b250YWxBbGlnbm1lbnQiOjEsIlZlcnRpY2FsQWxpZ25tZW50IjowLCJTbWFydEZvcmVncm91bmQiOm51bGwsIkJhY2tncm91bmRGaWxsVHlwZSI6MCwiTWFyZ2luIjp7IiRyZWYiOiI3NCJ9LCJQYWRkaW5nIjp7IiRyZWYiOiI3NSJ9LCJCYWNrZ3JvdW5kIjp7IiRyZWYiOiI3NiJ9LCJJc1Zpc2libGUiOnRydWUsIldpZHRoIjowLjAsIkhlaWdodCI6MC4wLCJCb3JkZXJTdHlsZSI6eyIkaWQiOiIyMTAiLCJMaW5lQ29sb3IiOm51bGwsIkxpbmVXZWlnaHQiOjAuMCwiTGluZVR5cGUiOjAsIlBhcmVudFN0eWxlIjpudWxsfSwiUGFyZW50U3R5bGUiOnsiJHJlZiI6IjcwIn19LCJEYXRlU3R5bGUiOnsiJGlkIjoiMjExIiwiRm9udFNldHRpbmdzIjp7IiRpZCI6IjIxMiIsIkZvbnRTaXplIjoxMCwiRm9udE5hbWUiOiJDYWxpYnJpIiwiSXNCb2xkIjpmYWxzZSwiSXNJdGFsaWMiOmZhbHNlLCJJc1VuZGVybGluZWQiOmZhbHNlLCJQYXJlbnRTdHlsZSI6eyIkcmVmIjoiNzgifX0sIkF1dG9TaXplIjowLCJGb3JlZ3JvdW5kIjp7IiRpZCI6IjIxMyIsIkNvbG9yIjp7IiRpZCI6IjIxNCIsIkEiOjI1NSwiUiI6MjQ4LCJHIjoxNDcsIkIiOjI5fX0sIk1heFdpZHRoIjoyMDAuMCwiTWF4SGVpZ2h0IjoiSW5maW5pdHkiLCJTbWFydEZvcmVncm91bmRJc0FjdGl2ZSI6ZmFsc2UsIkhvcml6b250YWxBbGlnbm1lbnQiOjAsIlZlcnRpY2FsQWxpZ25tZW50IjowLCJTbWFydEZvcmVncm91bmQiOm51bGwsIkJhY2tncm91bmRGaWxsVHlwZSI6MCwiTWFyZ2luIjp7IiRyZWYiOiI4MSJ9LCJQYWRkaW5nIjp7IiRyZWYiOiI4MiJ9LCJCYWNrZ3JvdW5kIjp7IiRyZWYiOiI4MyJ9LCJJc1Zpc2libGUiOnRydWUsIldpZHRoIjowLjAsIkhlaWdodCI6MC4wLCJCb3JkZXJTdHlsZSI6eyIkaWQiOiIyMTUiLCJMaW5lQ29sb3IiOm51bGwsIkxpbmVXZWlnaHQiOjAuMCwiTGluZVR5cGUiOjAsIlBhcmVudFN0eWxlIjpudWxsfSwiUGFyZW50U3R5bGUiOnsiJHJlZiI6Ijc3In19LCJEYXRlRm9ybWF0Ijp7IiRyZWYiOiI4NCJ9LCJJc1Zpc2libGUiOnRydWUsIlBhcmVudFN0eWxlIjp7IiRyZWYiOiI1NiJ9fSwiSW5kZXgiOjUsIlBlcmNlbnRhZ2VDb21wbGV0ZSI6bnVsbCwiUG9zaXRpb24iOnsiUmF0aW8iOjAuMDgwODAyMjk1ODI2MDk5NTMyLCJJc0N1c3RvbSI6dHJ1ZX0sIkRhdGVGb3JtYXQiOnsiJHJlZiI6Ijg0In0sIklkIjoiY2NlYmE4MWUtMDI2Ni00NWFlLTlkZTUtYzYzYWU0YWQ0Nzc4IiwiSW1wb3J0SWQiOm51bGwsIlRpdGxlIjoiRW50ZXIgeW91ciBtaWxlc3RvbmUgaGVyZSIsIk5vdGUiOm51bGwsIkh5cGVybGluayI6bnVsbCwiSXNDaGFuZ2VkIjpmYWxzZSwiSXNOZXciOmZhbHNlfSx7IiRpZCI6IjIxNiIsIkRhdGUiOiIyMDIwLTEwLTIzVDIzOjU5OjAwWiIsIlN0eWxlIjp7IiRpZCI6IjIxNyIsIlNoYXBlIjo2LCJDb25uZWN0b3JNYXJnaW4iOnsiJHJlZiI6IjU3In0sIkNvbm5lY3RvclN0eWxlIjp7IiRpZCI6IjIxOCIsIkxpbmVDb2xvciI6eyIkaWQiOiIyMTkiLCIkdHlwZSI6Ik5MUkUuQ29tbW9uLkRvbS5Tb2xpZENvbG9yQnJ1c2gsIE5MUkUuQ29tbW9uIiwiQ29sb3IiOnsiJGlkIjoiMjIwIiwiQSI6MjU1LCJSIjoyMzAsIkciOjcyLCJCIjozNX19LCJMaW5lV2VpZ2h0IjoxLjAsIkxpbmVUeXBlIjowLCJQYXJlbnRTdHlsZSI6eyIkcmVmIjoiNTgifX0sIklzQmVsb3dUaW1lYmFuZCI6ZmFsc2UsIkhpZGVEYXRlIjpmYWxzZSwiU2hhcGVTaXplIjowLCJTcGFjaW5nIjoyLjAsIlBhZGRpbmciOnsiJHJlZiI6IjYxIn0sIlNoYXBlU3R5bGUiOnsiJGlkIjoiMjIxIiwiTWFyZ2luIjp7IiRyZWYiOiI2MyJ9LCJQYWRkaW5nIjp7IiRyZWYiOiI2NCJ9LCJCYWNrZ3JvdW5kIjp7IiRpZCI6IjIyMiIsIkNvbG9yIjp7IiRpZCI6IjIyMyIsIkEiOjI1NSwiUiI6MjMwLCJHIjo3MiwiQiI6MzV9fSwiSXNWaXNpYmxlIjp0cnVlLCJXaWR0aCI6MTIuMCwiSGVpZ2h0IjoxNC4wLCJCb3JkZXJTdHlsZSI6eyIkaWQiOiIyMjQiLCJMaW5lQ29sb3IiOnsiJHJlZiI6IjY4In0sIkxpbmVXZWlnaHQiOjAuMCwiTGluZVR5cGUiOjAsIlBhcmVudFN0eWxlIjp7IiRyZWYiOiI2NyJ9fSwiUGFyZW50U3R5bGUiOnsiJHJlZiI6IjYyIn19LCJUaXRsZVN0eWxlIjp7IiRpZCI6IjIyNSIsIkZvbnRTZXR0aW5ncyI6eyIkaWQiOiIyMjYiLCJGb250U2l6ZSI6MTEsIkZvbnROYW1lIjoiQ2FsaWJyaSIsIklzQm9sZCI6dHJ1ZSwiSXNJdGFsaWMiOmZhbHNlLCJJc1VuZGVybGluZWQiOmZhbHNlLCJQYXJlbnRTdHlsZSI6eyIkcmVmIjoiNzEifX0sIkF1dG9TaXplIjowLCJGb3JlZ3JvdW5kIjp7IiRyZWYiOiI3MiJ9LCJNYXhXaWR0aCI6MjAwLjAsIk1heEhlaWdodCI6IkluZmluaXR5IiwiU21hcnRGb3JlZ3JvdW5kSXNBY3RpdmUiOmZhbHNlLCJIb3Jpem9udGFsQWxpZ25tZW50IjoxLCJWZXJ0aWNhbEFsaWdubWVudCI6MCwiU21hcnRGb3JlZ3JvdW5kIjpudWxsLCJCYWNrZ3JvdW5kRmlsbFR5cGUiOjAsIk1hcmdpbiI6eyIkcmVmIjoiNzQifSwiUGFkZGluZyI6eyIkcmVmIjoiNzUifSwiQmFja2dyb3VuZCI6eyIkcmVmIjoiNzYifSwiSXNWaXNpYmxlIjp0cnVlLCJXaWR0aCI6MC4wLCJIZWlnaHQiOjAuMCwiQm9yZGVyU3R5bGUiOnsiJGlkIjoiMjI3IiwiTGluZUNvbG9yIjpudWxsLCJMaW5lV2VpZ2h0IjowLjAsIkxpbmVUeXBlIjowLCJQYXJlbnRTdHlsZSI6bnVsbH0sIlBhcmVudFN0eWxlIjp7IiRyZWYiOiI3MCJ9fSwiRGF0ZVN0eWxlIjp7IiRpZCI6IjIyOCIsIkZvbnRTZXR0aW5ncyI6eyIkaWQiOiIyMjkiLCJGb250U2l6ZSI6MTAsIkZvbnROYW1lIjoiQ2FsaWJyaSIsIklzQm9sZCI6ZmFsc2UsIklzSXRhbGljIjpmYWxzZSwiSXNVbmRlcmxpbmVkIjpmYWxzZSwiUGFyZW50U3R5bGUiOnsiJHJlZiI6Ijc4In19LCJBdXRvU2l6ZSI6MCwiRm9yZWdyb3VuZCI6eyIkaWQiOiIyMzAiLCJDb2xvciI6eyIkaWQiOiIyMzEiLCJBIjoyNTUsIlIiOjIzMCwiRyI6NzIsIkIiOjM1fX0sIk1heFdpZHRoIjoyMDAuMCwiTWF4SGVpZ2h0IjoiSW5maW5pdHkiLCJTbWFydEZvcmVncm91bmRJc0FjdGl2ZSI6ZmFsc2UsIkhvcml6b250YWxBbGlnbm1lbnQiOjAsIlZlcnRpY2FsQWxpZ25tZW50IjowLCJTbWFydEZvcmVncm91bmQiOm51bGwsIkJhY2tncm91bmRGaWxsVHlwZSI6MCwiTWFyZ2luIjp7IiRyZWYiOiI4MSJ9LCJQYWRkaW5nIjp7IiRyZWYiOiI4MiJ9LCJCYWNrZ3JvdW5kIjp7IiRyZWYiOiI4MyJ9LCJJc1Zpc2libGUiOnRydWUsIldpZHRoIjowLjAsIkhlaWdodCI6MC4wLCJCb3JkZXJTdHlsZSI6eyIkaWQiOiIyMzIiLCJMaW5lQ29sb3IiOm51bGwsIkxpbmVXZWlnaHQiOjAuMCwiTGluZVR5cGUiOjAsIlBhcmVudFN0eWxlIjpudWxsfSwiUGFyZW50U3R5bGUiOnsiJHJlZiI6Ijc3In19LCJEYXRlRm9ybWF0Ijp7IiRyZWYiOiI4NCJ9LCJJc1Zpc2libGUiOnRydWUsIlBhcmVudFN0eWxlIjp7IiRyZWYiOiI1NiJ9fSwiSW5kZXgiOjYsIlBlcmNlbnRhZ2VDb21wbGV0ZSI6bnVsbCwiUG9zaXRpb24iOnsiUmF0aW8iOjAuMjg0MzIwODAzMDQxODExMzQsIklzQ3VzdG9tIjp0cnVlfSwiRGF0ZUZvcm1hdCI6eyIkcmVmIjoiODQifSwiSWQiOiJlYzVlNjhkMi00NjFlLTQ0YjEtYTY3YS0yZmFlNWRjYmFhMGYiLCJJbXBvcnRJZCI6bnVsbCwiVGl0bGUiOiJFbnRlciB5b3VyIG1pbGVzdG9uZSBoZXJlIiwiTm90ZSI6bnVsbCwiSHlwZXJsaW5rIjpudWxsLCJJc0NoYW5nZWQiOmZhbHNlLCJJc05ldyI6ZmFsc2V9LHsiJGlkIjoiMjMzIiwiRGF0ZSI6IjIwMjAtMTEtMTFUMjM6NTk6MDBaIiwiU3R5bGUiOnsiJGlkIjoiMjM0IiwiU2hhcGUiOjYsIkNvbm5lY3Rvck1hcmdpbiI6eyIkcmVmIjoiNTcifSwiQ29ubmVjdG9yU3R5bGUiOnsiJGlkIjoiMjM1IiwiTGluZUNvbG9yIjp7IiRpZCI6IjIzNiIsIiR0eXBlIjoiTkxSRS5Db21tb24uRG9tLlNvbGlkQ29sb3JCcnVzaCwgTkxSRS5Db21tb24iLCJDb2xvciI6eyIkaWQiOiIyMzciLCJBIjoyNTUsIlIiOjE1NiwiRyI6MTA2LCJCIjoxMDZ9fSwiTGluZVdlaWdodCI6MS4wLCJMaW5lVHlwZSI6MCwiUGFyZW50U3R5bGUiOnsiJHJlZiI6IjU4In19LCJJc0JlbG93VGltZWJhbmQiOmZhbHNlLCJIaWRlRGF0ZSI6ZmFsc2UsIlNoYXBlU2l6ZSI6MCwiU3BhY2luZyI6Mi4wLCJQYWRkaW5nIjp7IiRyZWYiOiI2MSJ9LCJTaGFwZVN0eWxlIjp7IiRpZCI6IjIzOCIsIk1hcmdpbiI6eyIkcmVmIjoiNjMifSwiUGFkZGluZyI6eyIkcmVmIjoiNjQifSwiQmFja2dyb3VuZCI6eyIkaWQiOiIyMzkiLCJDb2xvciI6eyIkaWQiOiIyNDAiLCJBIjoyNTUsIlIiOjE1NiwiRyI6MTA2LCJCIjoxMDZ9fSwiSXNWaXNpYmxlIjp0cnVlLCJXaWR0aCI6MTIuMCwiSGVpZ2h0IjoxNC4wLCJCb3JkZXJTdHlsZSI6eyIkaWQiOiIyNDEiLCJMaW5lQ29sb3IiOnsiJHJlZiI6IjY4In0sIkxpbmVXZWlnaHQiOjAuMCwiTGluZVR5cGUiOjAsIlBhcmVudFN0eWxlIjp7IiRyZWYiOiI2NyJ9fSwiUGFyZW50U3R5bGUiOnsiJHJlZiI6IjYyIn19LCJUaXRsZVN0eWxlIjp7IiRpZCI6IjI0MiIsIkZvbnRTZXR0aW5ncyI6eyIkaWQiOiIyNDMiLCJGb250U2l6ZSI6MTEsIkZvbnROYW1lIjoiQ2FsaWJyaSIsIklzQm9sZCI6dHJ1ZSwiSXNJdGFsaWMiOmZhbHNlLCJJc1VuZGVybGluZWQiOmZhbHNlLCJQYXJlbnRTdHlsZSI6eyIkcmVmIjoiNzEifX0sIkF1dG9TaXplIjowLCJGb3JlZ3JvdW5kIjp7IiRyZWYiOiI3MiJ9LCJNYXhXaWR0aCI6MjAwLjAsIk1heEhlaWdodCI6IkluZmluaXR5IiwiU21hcnRGb3JlZ3JvdW5kSXNBY3RpdmUiOmZhbHNlLCJIb3Jpem9udGFsQWxpZ25tZW50IjoxLCJWZXJ0aWNhbEFsaWdubWVudCI6MCwiU21hcnRGb3JlZ3JvdW5kIjpudWxsLCJCYWNrZ3JvdW5kRmlsbFR5cGUiOjAsIk1hcmdpbiI6eyIkcmVmIjoiNzQifSwiUGFkZGluZyI6eyIkcmVmIjoiNzUifSwiQmFja2dyb3VuZCI6eyIkcmVmIjoiNzYifSwiSXNWaXNpYmxlIjp0cnVlLCJXaWR0aCI6MC4wLCJIZWlnaHQiOjAuMCwiQm9yZGVyU3R5bGUiOnsiJGlkIjoiMjQ0IiwiTGluZUNvbG9yIjpudWxsLCJMaW5lV2VpZ2h0IjowLjAsIkxpbmVUeXBlIjowLCJQYXJlbnRTdHlsZSI6bnVsbH0sIlBhcmVudFN0eWxlIjp7IiRyZWYiOiI3MCJ9fSwiRGF0ZVN0eWxlIjp7IiRpZCI6IjI0NSIsIkZvbnRTZXR0aW5ncyI6eyIkaWQiOiIyNDYiLCJGb250U2l6ZSI6MTAsIkZvbnROYW1lIjoiQ2FsaWJyaSIsIklzQm9sZCI6ZmFsc2UsIklzSXRhbGljIjpmYWxzZSwiSXNVbmRlcmxpbmVkIjpmYWxzZSwiUGFyZW50U3R5bGUiOnsiJHJlZiI6Ijc4In19LCJBdXRvU2l6ZSI6MCwiRm9yZWdyb3VuZCI6eyIkaWQiOiIyNDciLCJDb2xvciI6eyIkaWQiOiIyNDgiLCJBIjoyNTUsIlIiOjE1NiwiRyI6MTA2LCJCIjoxMDZ9fSwiTWF4V2lkdGgiOjIwMC4wLCJNYXhIZWlnaHQiOiJJbmZpbml0eSIsIlNtYXJ0Rm9yZWdyb3VuZElzQWN0aXZlIjpmYWxzZSwiSG9yaXpvbnRhbEFsaWdubWVudCI6MCwiVmVydGljYWxBbGlnbm1lbnQiOjAsIlNtYXJ0Rm9yZWdyb3VuZCI6bnVsbCwiQmFja2dyb3VuZEZpbGxUeXBlIjowLCJNYXJnaW4iOnsiJHJlZiI6IjgxIn0sIlBhZGRpbmciOnsiJHJlZiI6IjgyIn0sIkJhY2tncm91bmQiOnsiJHJlZiI6IjgzIn0sIklzVmlzaWJsZSI6dHJ1ZSwiV2lkdGgiOjAuMCwiSGVpZ2h0IjowLjAsIkJvcmRlclN0eWxlIjp7IiRpZCI6IjI0OSIsIkxpbmVDb2xvciI6bnVsbCwiTGluZVdlaWdodCI6MC4wLCJMaW5lVHlwZSI6MCwiUGFyZW50U3R5bGUiOm51bGx9LCJQYXJlbnRTdHlsZSI6eyIkcmVmIjoiNzcifX0sIkRhdGVGb3JtYXQiOnsiJHJlZiI6Ijg0In0sIklzVmlzaWJsZSI6dHJ1ZSwiUGFyZW50U3R5bGUiOnsiJHJlZiI6IjU2In19LCJJbmRleCI6NywiUGVyY2VudGFnZUNvbXBsZXRlIjpudWxsLCJQb3NpdGlvbiI6eyJSYXRpbyI6MC4wLCJJc0N1c3RvbSI6ZmFsc2V9LCJEYXRlRm9ybWF0Ijp7IiRyZWYiOiI4NCJ9LCJJZCI6ImE2ZWM0ZjQ3LTdjNzYtNGVlNC1hOGMwLTUxYzA3NzVhODZiMCIsIkltcG9ydElkIjpudWxsLCJUaXRsZSI6IkVudGVyIHlvdXIgbWlsZXN0b25lIGhlcmUiLCJOb3RlIjpudWxsLCJIeXBlcmxpbmsiOm51bGwsIklzQ2hhbmdlZCI6ZmFsc2UsIklzTmV3IjpmYWxzZX0seyIkaWQiOiIyNTAiLCJEYXRlIjoiMjAyMC0xMi0wMVQyMzo1OTowMFoiLCJTdHlsZSI6eyIkaWQiOiIyNTEiLCJTaGFwZSI6NiwiQ29ubmVjdG9yTWFyZ2luIjp7IiRyZWYiOiI1NyJ9LCJDb25uZWN0b3JTdHlsZSI6eyIkaWQiOiIyNTIiLCJMaW5lQ29sb3IiOnsiJGlkIjoiMjUzIiwiJHR5cGUiOiJOTFJFLkNvbW1vbi5Eb20uU29saWRDb2xvckJydXNoLCBOTFJFLkNvbW1vbiIsIkNvbG9yIjp7IiRpZCI6IjI1NCIsIkEiOjI1NSwiUiI6NTcsIkciOjQ4LCJCIjo0Mn19LCJMaW5lV2VpZ2h0IjoxLjAsIkxpbmVUeXBlIjowLCJQYXJlbnRTdHlsZSI6eyIkcmVmIjoiNTgifX0sIklzQmVsb3dUaW1lYmFuZCI6ZmFsc2UsIkhpZGVEYXRlIjpmYWxzZSwiU2hhcGVTaXplIjowLCJTcGFjaW5nIjoyLjAsIlBhZGRpbmciOnsiJHJlZiI6IjYxIn0sIlNoYXBlU3R5bGUiOnsiJGlkIjoiMjU1IiwiTWFyZ2luIjp7IiRyZWYiOiI2MyJ9LCJQYWRkaW5nIjp7IiRyZWYiOiI2NCJ9LCJCYWNrZ3JvdW5kIjp7IiRpZCI6IjI1NiIsIkNvbG9yIjp7IiRpZCI6IjI1NyIsIkEiOjI1NSwiUiI6NTcsIkciOjQ4LCJCIjo0Mn19LCJJc1Zpc2libGUiOnRydWUsIldpZHRoIjoxMi4wLCJIZWlnaHQiOjE0LjAsIkJvcmRlclN0eWxlIjp7IiRpZCI6IjI1OCIsIkxpbmVDb2xvciI6eyIkcmVmIjoiNjgifSwiTGluZVdlaWdodCI6MC4wLCJMaW5lVHlwZSI6MCwiUGFyZW50U3R5bGUiOnsiJHJlZiI6IjY3In19LCJQYXJlbnRTdHlsZSI6eyIkcmVmIjoiNjIifX0sIlRpdGxlU3R5bGUiOnsiJGlkIjoiMjU5IiwiRm9udFNldHRpbmdzIjp7IiRpZCI6IjI2MCIsIkZvbnRTaXplIjoxMSwiRm9udE5hbWUiOiJDYWxpYnJpIiwiSXNCb2xkIjp0cnVlLCJJc0l0YWxpYyI6ZmFsc2UsIklzVW5kZXJsaW5lZCI6ZmFsc2UsIlBhcmVudFN0eWxlIjp7IiRyZWYiOiI3MSJ9fSwiQXV0b1NpemUiOjAsIkZvcmVncm91bmQiOnsiJHJlZiI6IjcyIn0sIk1heFdpZHRoIjoyMDAuMCwiTWF4SGVpZ2h0IjoiSW5maW5pdHkiLCJTbWFydEZvcmVncm91bmRJc0FjdGl2ZSI6ZmFsc2UsIkhvcml6b250YWxBbGlnbm1lbnQiOjEsIlZlcnRpY2FsQWxpZ25tZW50IjowLCJTbWFydEZvcmVncm91bmQiOm51bGwsIkJhY2tncm91bmRGaWxsVHlwZSI6MCwiTWFyZ2luIjp7IiRyZWYiOiI3NCJ9LCJQYWRkaW5nIjp7IiRyZWYiOiI3NSJ9LCJCYWNrZ3JvdW5kIjp7IiRyZWYiOiI3NiJ9LCJJc1Zpc2libGUiOnRydWUsIldpZHRoIjowLjAsIkhlaWdodCI6MC4wLCJCb3JkZXJTdHlsZSI6eyIkaWQiOiIyNjEiLCJMaW5lQ29sb3IiOm51bGwsIkxpbmVXZWlnaHQiOjAuMCwiTGluZVR5cGUiOjAsIlBhcmVudFN0eWxlIjpudWxsfSwiUGFyZW50U3R5bGUiOnsiJHJlZiI6IjcwIn19LCJEYXRlU3R5bGUiOnsiJGlkIjoiMjYyIiwiRm9udFNldHRpbmdzIjp7IiRpZCI6IjI2MyIsIkZvbnRTaXplIjoxMCwiRm9udE5hbWUiOiJDYWxpYnJpIiwiSXNCb2xkIjpmYWxzZSwiSXNJdGFsaWMiOmZhbHNlLCJJc1VuZGVybGluZWQiOmZhbHNlLCJQYXJlbnRTdHlsZSI6eyIkcmVmIjoiNzgifX0sIkF1dG9TaXplIjowLCJGb3JlZ3JvdW5kIjp7IiRpZCI6IjI2NCIsIkNvbG9yIjp7IiRpZCI6IjI2NSIsIkEiOjI1NSwiUiI6NTcsIkciOjQ4LCJCIjo0Mn19LCJNYXhXaWR0aCI6MjAwLjAsIk1heEhlaWdodCI6IkluZmluaXR5IiwiU21hcnRGb3JlZ3JvdW5kSXNBY3RpdmUiOmZhbHNlLCJIb3Jpem9udGFsQWxpZ25tZW50IjowLCJWZXJ0aWNhbEFsaWdubWVudCI6MCwiU21hcnRGb3JlZ3JvdW5kIjpudWxsLCJCYWNrZ3JvdW5kRmlsbFR5cGUiOjAsIk1hcmdpbiI6eyIkcmVmIjoiODEifSwiUGFkZGluZyI6eyIkcmVmIjoiODIifSwiQmFja2dyb3VuZCI6eyIkcmVmIjoiODMifSwiSXNWaXNpYmxlIjp0cnVlLCJXaWR0aCI6MC4wLCJIZWlnaHQiOjAuMCwiQm9yZGVyU3R5bGUiOnsiJGlkIjoiMjY2IiwiTGluZUNvbG9yIjpudWxsLCJMaW5lV2VpZ2h0IjowLjAsIkxpbmVUeXBlIjowLCJQYXJlbnRTdHlsZSI6bnVsbH0sIlBhcmVudFN0eWxlIjp7IiRyZWYiOiI3NyJ9fSwiRGF0ZUZvcm1hdCI6eyIkcmVmIjoiODQifSwiSXNWaXNpYmxlIjp0cnVlLCJQYXJlbnRTdHlsZSI6eyIkcmVmIjoiNTYifX0sIkluZGV4Ijo4LCJQZXJjZW50YWdlQ29tcGxldGUiOm51bGwsIlBvc2l0aW9uIjp7IlJhdGlvIjowLjAsIklzQ3VzdG9tIjpmYWxzZX0sIkRhdGVGb3JtYXQiOnsiJHJlZiI6Ijg0In0sIklkIjoiZmMzMmRlMjgtNTVkYy00MjdkLWE3ZjAtZTI5OGY5ZjA0MjlhIiwiSW1wb3J0SWQiOm51bGwsIlRpdGxlIjoiRW50ZXIgeW91ciBtaWxlc3RvbmUgaGVyZSIsIk5vdGUiOm51bGwsIkh5cGVybGluayI6bnVsbCwiSXNDaGFuZ2VkIjpmYWxzZSwiSXNOZXciOmZhbHNlfSx7IiRpZCI6IjI2NyIsIkRhdGUiOiIyMDIxLTAyLTE3VDIzOjU5OjAwWiIsIlN0eWxlIjp7IiRpZCI6IjI2OCIsIlNoYXBlIjo3LCJDb25uZWN0b3JNYXJnaW4iOnsiJHJlZiI6IjU3In0sIkNvbm5lY3RvclN0eWxlIjp7IiRpZCI6IjI2OSIsIkxpbmVDb2xvciI6eyIkaWQiOiIyNzAiLCIkdHlwZSI6Ik5MUkUuQ29tbW9uLkRvbS5Tb2xpZENvbG9yQnJ1c2gsIE5MUkUuQ29tbW9uIiwiQ29sb3IiOnsiJGlkIjoiMjcxIiwiQSI6MjU1LCJSIjoyNTUsIkciOjIwMiwiQiI6OH19LCJMaW5lV2VpZ2h0IjoxLjAsIkxpbmVUeXBlIjowLCJQYXJlbnRTdHlsZSI6eyIkcmVmIjoiNTgifX0sIklzQmVsb3dUaW1lYmFuZCI6ZmFsc2UsIkhpZGVEYXRlIjpmYWxzZSwiU2hhcGVTaXplIjowLCJTcGFjaW5nIjoyLjAsIlBhZGRpbmciOnsiJHJlZiI6IjYxIn0sIlNoYXBlU3R5bGUiOnsiJGlkIjoiMjcyIiwiTWFyZ2luIjp7IiRyZWYiOiI2MyJ9LCJQYWRkaW5nIjp7IiRyZWYiOiI2NCJ9LCJCYWNrZ3JvdW5kIjp7IiRpZCI6IjI3MyIsIkNvbG9yIjp7IiRpZCI6IjI3NCIsIkEiOjI1NSwiUiI6MjU1LCJHIjoyMDIsIkIiOjh9fSwiSXNWaXNpYmxlIjp0cnVlLCJXaWR0aCI6MTIuMCwiSGVpZ2h0IjoxNC4wLCJCb3JkZXJTdHlsZSI6eyIkaWQiOiIyNzUiLCJMaW5lQ29sb3IiOnsiJHJlZiI6IjY4In0sIkxpbmVXZWlnaHQiOjAuMCwiTGluZVR5cGUiOjAsIlBhcmVudFN0eWxlIjp7IiRyZWYiOiI2NyJ9fSwiUGFyZW50U3R5bGUiOnsiJHJlZiI6IjYyIn19LCJUaXRsZVN0eWxlIjp7IiRpZCI6IjI3NiIsIkZvbnRTZXR0aW5ncyI6eyIkaWQiOiIyNzciLCJGb250U2l6ZSI6MTEsIkZvbnROYW1lIjoiQ2FsaWJyaSIsIklzQm9sZCI6dHJ1ZSwiSXNJdGFsaWMiOmZhbHNlLCJJc1VuZGVybGluZWQiOmZhbHNlLCJQYXJlbnRTdHlsZSI6eyIkcmVmIjoiNzEifX0sIkF1dG9TaXplIjowLCJGb3JlZ3JvdW5kIjp7IiRyZWYiOiI3MiJ9LCJNYXhXaWR0aCI6MjAwLjAsIk1heEhlaWdodCI6IkluZmluaXR5IiwiU21hcnRGb3JlZ3JvdW5kSXNBY3RpdmUiOmZhbHNlLCJIb3Jpem9udGFsQWxpZ25tZW50IjoxLCJWZXJ0aWNhbEFsaWdubWVudCI6MCwiU21hcnRGb3JlZ3JvdW5kIjpudWxsLCJCYWNrZ3JvdW5kRmlsbFR5cGUiOjAsIk1hcmdpbiI6eyIkcmVmIjoiNzQifSwiUGFkZGluZyI6eyIkcmVmIjoiNzUifSwiQmFja2dyb3VuZCI6eyIkcmVmIjoiNzYifSwiSXNWaXNpYmxlIjp0cnVlLCJXaWR0aCI6MC4wLCJIZWlnaHQiOjAuMCwiQm9yZGVyU3R5bGUiOnsiJGlkIjoiMjc4IiwiTGluZUNvbG9yIjpudWxsLCJMaW5lV2VpZ2h0IjowLjAsIkxpbmVUeXBlIjowLCJQYXJlbnRTdHlsZSI6bnVsbH0sIlBhcmVudFN0eWxlIjp7IiRyZWYiOiI3MCJ9fSwiRGF0ZVN0eWxlIjp7IiRpZCI6IjI3OSIsIkZvbnRTZXR0aW5ncyI6eyIkaWQiOiIyODAiLCJGb250U2l6ZSI6MTAsIkZvbnROYW1lIjoiQ2FsaWJyaSIsIklzQm9sZCI6ZmFsc2UsIklzSXRhbGljIjpmYWxzZSwiSXNVbmRlcmxpbmVkIjpmYWxzZSwiUGFyZW50U3R5bGUiOnsiJHJlZiI6Ijc4In19LCJBdXRvU2l6ZSI6MCwiRm9yZWdyb3VuZCI6eyIkaWQiOiIyODEiLCJDb2xvciI6eyIkaWQiOiIyODIiLCJBIjoyNTUsIlIiOjE5NywiRyI6MTU1LCJCIjowfX0sIk1heFdpZHRoIjoyMDAuMCwiTWF4SGVpZ2h0IjoiSW5maW5pdHkiLCJTbWFydEZvcmVncm91bmRJc0FjdGl2ZSI6ZmFsc2UsIkhvcml6b250YWxBbGlnbm1lbnQiOjAsIlZlcnRpY2FsQWxpZ25tZW50IjowLCJTbWFydEZvcmVncm91bmQiOm51bGwsIkJhY2tncm91bmRGaWxsVHlwZSI6MCwiTWFyZ2luIjp7IiRyZWYiOiI4MSJ9LCJQYWRkaW5nIjp7IiRyZWYiOiI4MiJ9LCJCYWNrZ3JvdW5kIjp7IiRyZWYiOiI4MyJ9LCJJc1Zpc2libGUiOnRydWUsIldpZHRoIjowLjAsIkhlaWdodCI6MC4wLCJCb3JkZXJTdHlsZSI6eyIkaWQiOiIyODMiLCJMaW5lQ29sb3IiOm51bGwsIkxpbmVXZWlnaHQiOjAuMCwiTGluZVR5cGUiOjAsIlBhcmVudFN0eWxlIjpudWxsfSwiUGFyZW50U3R5bGUiOnsiJHJlZiI6Ijc3In19LCJEYXRlRm9ybWF0Ijp7IiRyZWYiOiI4NCJ9LCJJc1Zpc2libGUiOnRydWUsIlBhcmVudFN0eWxlIjp7IiRyZWYiOiI1NiJ9fSwiSW5kZXgiOjksIlBlcmNlbnRhZ2VDb21wbGV0ZSI6bnVsbCwiUG9zaXRpb24iOnsiUmF0aW8iOjAuMCwiSXNDdXN0b20iOmZhbHNlfSwiRGF0ZUZvcm1hdCI6eyIkcmVmIjoiODQifSwiSWQiOiIwNDI4ZWIzMS01NmQ4LTQ2NDItOTNmMi04YjhiZjkwNzIxZGMiLCJJbXBvcnRJZCI6bnVsbCwiVGl0bGUiOiJFbnRlciB5b3VyIG1pbGVzdG9uZSBoZXJlIiwiTm90ZSI6bnVsbCwiSHlwZXJsaW5rIjpudWxsLCJJc0NoYW5nZWQiOmZhbHNlLCJJc05ldyI6ZmFsc2V9LHsiJGlkIjoiMjg0IiwiRGF0ZSI6IjIwMjEtMDQtMDdUMjM6NTk6MDBaIiwiU3R5bGUiOnsiJGlkIjoiMjg1IiwiU2hhcGUiOjcsIkNvbm5lY3Rvck1hcmdpbiI6eyIkcmVmIjoiNTcifSwiQ29ubmVjdG9yU3R5bGUiOnsiJGlkIjoiMjg2IiwiTGluZUNvbG9yIjp7IiRpZCI6IjI4NyIsIiR0eXBlIjoiTkxSRS5Db21tb24uRG9tLlNvbGlkQ29sb3JCcnVzaCwgTkxSRS5Db21tb24iLCJDb2xvciI6eyIkaWQiOiIyODgiLCJBIjoyNTUsIlIiOjI0OCwiRyI6MTQ3LCJCIjoyOX19LCJMaW5lV2VpZ2h0IjoxLjAsIkxpbmVUeXBlIjowLCJQYXJlbnRTdHlsZSI6eyIkcmVmIjoiNTgifX0sIklzQmVsb3dUaW1lYmFuZCI6ZmFsc2UsIkhpZGVEYXRlIjpmYWxzZSwiU2hhcGVTaXplIjowLCJTcGFjaW5nIjoyLjAsIlBhZGRpbmciOnsiJHJlZiI6IjYxIn0sIlNoYXBlU3R5bGUiOnsiJGlkIjoiMjg5IiwiTWFyZ2luIjp7IiRyZWYiOiI2MyJ9LCJQYWRkaW5nIjp7IiRyZWYiOiI2NCJ9LCJCYWNrZ3JvdW5kIjp7IiRpZCI6IjI5MCIsIkNvbG9yIjp7IiRpZCI6IjI5MSIsIkEiOjI1NSwiUiI6MjQ4LCJHIjoxNDcsIkIiOjI5fX0sIklzVmlzaWJsZSI6dHJ1ZSwiV2lkdGgiOjEyLjAsIkhlaWdodCI6MTQuMCwiQm9yZGVyU3R5bGUiOnsiJGlkIjoiMjkyIiwiTGluZUNvbG9yIjp7IiRyZWYiOiI2OCJ9LCJMaW5lV2VpZ2h0IjowLjAsIkxpbmVUeXBlIjowLCJQYXJlbnRTdHlsZSI6eyIkcmVmIjoiNjcifX0sIlBhcmVudFN0eWxlIjp7IiRyZWYiOiI2MiJ9fSwiVGl0bGVTdHlsZSI6eyIkaWQiOiIyOTMiLCJGb250U2V0dGluZ3MiOnsiJGlkIjoiMjk0IiwiRm9udFNpemUiOjExLCJGb250TmFtZSI6IkNhbGlicmkiLCJJc0JvbGQiOnRydWUsIklzSXRhbGljIjpmYWxzZSwiSXNVbmRlcmxpbmVkIjpmYWxzZSwiUGFyZW50U3R5bGUiOnsiJHJlZiI6IjcxIn19LCJBdXRvU2l6ZSI6MCwiRm9yZWdyb3VuZCI6eyIkcmVmIjoiNzIifSwiTWF4V2lkdGgiOjc4LjAwMTY1NTU3ODYxMzI4MSwiTWF4SGVpZ2h0IjoiSW5maW5pdHkiLCJTbWFydEZvcmVncm91bmRJc0FjdGl2ZSI6ZmFsc2UsIkhvcml6b250YWxBbGlnbm1lbnQiOjEsIlZlcnRpY2FsQWxpZ25tZW50IjowLCJTbWFydEZvcmVncm91bmQiOm51bGwsIkJhY2tncm91bmRGaWxsVHlwZSI6MCwiTWFyZ2luIjp7IiRyZWYiOiI3NCJ9LCJQYWRkaW5nIjp7IiRyZWYiOiI3NSJ9LCJCYWNrZ3JvdW5kIjp7IiRyZWYiOiI3NiJ9LCJJc1Zpc2libGUiOnRydWUsIldpZHRoIjowLjAsIkhlaWdodCI6MC4wLCJCb3JkZXJTdHlsZSI6eyIkaWQiOiIyOTUiLCJMaW5lQ29sb3IiOm51bGwsIkxpbmVXZWlnaHQiOjAuMCwiTGluZVR5cGUiOjAsIlBhcmVudFN0eWxlIjpudWxsfSwiUGFyZW50U3R5bGUiOnsiJHJlZiI6IjcwIn19LCJEYXRlU3R5bGUiOnsiJGlkIjoiMjk2IiwiRm9udFNldHRpbmdzIjp7IiRpZCI6IjI5NyIsIkZvbnRTaXplIjoxMCwiRm9udE5hbWUiOiJDYWxpYnJpIiwiSXNCb2xkIjpmYWxzZSwiSXNJdGFsaWMiOmZhbHNlLCJJc1VuZGVybGluZWQiOmZhbHNlLCJQYXJlbnRTdHlsZSI6eyIkcmVmIjoiNzgifX0sIkF1dG9TaXplIjowLCJGb3JlZ3JvdW5kIjp7IiRpZCI6IjI5OCIsIkNvbG9yIjp7IiRpZCI6IjI5OSIsIkEiOjI1NSwiUiI6MjQ4LCJHIjoxNDcsIkIiOjI5fX0sIk1heFdpZHRoIjoyMDAuMCwiTWF4SGVpZ2h0IjoiSW5maW5pdHkiLCJTbWFydEZvcmVncm91bmRJc0FjdGl2ZSI6ZmFsc2UsIkhvcml6b250YWxBbGlnbm1lbnQiOjAsIlZlcnRpY2FsQWxpZ25tZW50IjowLCJTbWFydEZvcmVncm91bmQiOm51bGwsIkJhY2tncm91bmRGaWxsVHlwZSI6MCwiTWFyZ2luIjp7IiRyZWYiOiI4MSJ9LCJQYWRkaW5nIjp7IiRyZWYiOiI4MiJ9LCJCYWNrZ3JvdW5kIjp7IiRyZWYiOiI4MyJ9LCJJc1Zpc2libGUiOnRydWUsIldpZHRoIjowLjAsIkhlaWdodCI6MC4wLCJCb3JkZXJTdHlsZSI6eyIkaWQiOiIzMDAiLCJMaW5lQ29sb3IiOm51bGwsIkxpbmVXZWlnaHQiOjAuMCwiTGluZVR5cGUiOjAsIlBhcmVudFN0eWxlIjpudWxsfSwiUGFyZW50U3R5bGUiOnsiJHJlZiI6Ijc3In19LCJEYXRlRm9ybWF0Ijp7IiRyZWYiOiI4NCJ9LCJJc1Zpc2libGUiOnRydWUsIlBhcmVudFN0eWxlIjp7IiRyZWYiOiI1NiJ9fSwiSW5kZXgiOjEwLCJQZXJjZW50YWdlQ29tcGxldGUiOm51bGwsIlBvc2l0aW9uIjp7IlJhdGlvIjowLjIyMzkxMTQ4MzE5OTUwODEsIklzQ3VzdG9tIjp0cnVlfSwiRGF0ZUZvcm1hdCI6eyIkcmVmIjoiODQifSwiSWQiOiIxMDIzZjljZi04ZTcyLTRkZTUtOGFiZC02NjAwOTBmZmRhOTgiLCJJbXBvcnRJZCI6bnVsbCwiVGl0bGUiOiJFbnRlciB5b3VyIG1pbGVzdG9uZSBoZXJlIiwiTm90ZSI6bnVsbCwiSHlwZXJsaW5rIjpudWxsLCJJc0NoYW5nZWQiOmZhbHNlLCJJc05ldyI6ZmFsc2V9LHsiJGlkIjoiMzAxIiwiRGF0ZSI6IjIwMjEtMDUtMjZUMjM6NTk6MDBaIiwiU3R5bGUiOnsiJGlkIjoiMzAyIiwiU2hhcGUiOjcsIkNvbm5lY3Rvck1hcmdpbiI6eyIkcmVmIjoiNTcifSwiQ29ubmVjdG9yU3R5bGUiOnsiJGlkIjoiMzAzIiwiTGluZUNvbG9yIjp7IiRpZCI6IjMwNCIsIiR0eXBlIjoiTkxSRS5Db21tb24uRG9tLlNvbGlkQ29sb3JCcnVzaCwgTkxSRS5Db21tb24iLCJDb2xvciI6eyIkaWQiOiIzMDUiLCJBIjoyNTUsIlIiOjE1NiwiRyI6MTA2LCJCIjoxMDZ9fSwiTGluZVdlaWdodCI6MS4wLCJMaW5lVHlwZSI6MCwiUGFyZW50U3R5bGUiOnsiJHJlZiI6IjU4In19LCJJc0JlbG93VGltZWJhbmQiOmZhbHNlLCJIaWRlRGF0ZSI6ZmFsc2UsIlNoYXBlU2l6ZSI6MCwiU3BhY2luZyI6Mi4wLCJQYWRkaW5nIjp7IiRyZWYiOiI2MSJ9LCJTaGFwZVN0eWxlIjp7IiRpZCI6IjMwNiIsIk1hcmdpbiI6eyIkcmVmIjoiNjMifSwiUGFkZGluZyI6eyIkcmVmIjoiNjQifSwiQmFja2dyb3VuZCI6eyIkaWQiOiIzMDciLCJDb2xvciI6eyIkaWQiOiIzMDgiLCJBIjoyNTUsIlIiOjE1NiwiRyI6MTA2LCJCIjoxMDZ9fSwiSXNWaXNpYmxlIjp0cnVlLCJXaWR0aCI6MTIuMCwiSGVpZ2h0IjoxNC4wLCJCb3JkZXJTdHlsZSI6eyIkaWQiOiIzMDkiLCJMaW5lQ29sb3IiOnsiJHJlZiI6IjY4In0sIkxpbmVXZWlnaHQiOjAuMCwiTGluZVR5cGUiOjAsIlBhcmVudFN0eWxlIjp7IiRyZWYiOiI2NyJ9fSwiUGFyZW50U3R5bGUiOnsiJHJlZiI6IjYyIn19LCJUaXRsZVN0eWxlIjp7IiRpZCI6IjMxMCIsIkZvbnRTZXR0aW5ncyI6eyIkaWQiOiIzMTEiLCJGb250U2l6ZSI6MTEsIkZvbnROYW1lIjoiQ2FsaWJyaSIsIklzQm9sZCI6dHJ1ZSwiSXNJdGFsaWMiOmZhbHNlLCJJc1VuZGVybGluZWQiOmZhbHNlLCJQYXJlbnRTdHlsZSI6eyIkcmVmIjoiNzEifX0sIkF1dG9TaXplIjowLCJGb3JlZ3JvdW5kIjp7IiRyZWYiOiI3MiJ9LCJNYXhXaWR0aCI6MjAwLjAsIk1heEhlaWdodCI6IkluZmluaXR5IiwiU21hcnRGb3JlZ3JvdW5kSXNBY3RpdmUiOmZhbHNlLCJIb3Jpem9udGFsQWxpZ25tZW50IjoxLCJWZXJ0aWNhbEFsaWdubWVudCI6MCwiU21hcnRGb3JlZ3JvdW5kIjpudWxsLCJCYWNrZ3JvdW5kRmlsbFR5cGUiOjAsIk1hcmdpbiI6eyIkcmVmIjoiNzQifSwiUGFkZGluZyI6eyIkcmVmIjoiNzUifSwiQmFja2dyb3VuZCI6eyIkcmVmIjoiNzYifSwiSXNWaXNpYmxlIjp0cnVlLCJXaWR0aCI6MC4wLCJIZWlnaHQiOjAuMCwiQm9yZGVyU3R5bGUiOnsiJGlkIjoiMzEyIiwiTGluZUNvbG9yIjpudWxsLCJMaW5lV2VpZ2h0IjowLjAsIkxpbmVUeXBlIjowLCJQYXJlbnRTdHlsZSI6bnVsbH0sIlBhcmVudFN0eWxlIjp7IiRyZWYiOiI3MCJ9fSwiRGF0ZVN0eWxlIjp7IiRpZCI6IjMxMyIsIkZvbnRTZXR0aW5ncyI6eyIkaWQiOiIzMTQiLCJGb250U2l6ZSI6MTAsIkZvbnROYW1lIjoiQ2FsaWJyaSIsIklzQm9sZCI6ZmFsc2UsIklzSXRhbGljIjpmYWxzZSwiSXNVbmRlcmxpbmVkIjpmYWxzZSwiUGFyZW50U3R5bGUiOnsiJHJlZiI6Ijc4In19LCJBdXRvU2l6ZSI6MCwiRm9yZWdyb3VuZCI6eyIkaWQiOiIzMTUiLCJDb2xvciI6eyIkaWQiOiIzMTYiLCJBIjoyNTUsIlIiOjE1NiwiRyI6MTA2LCJCIjoxMDZ9fSwiTWF4V2lkdGgiOjIwMC4wLCJNYXhIZWlnaHQiOiJJbmZpbml0eSIsIlNtYXJ0Rm9yZWdyb3VuZElzQWN0aXZlIjpmYWxzZSwiSG9yaXpvbnRhbEFsaWdubWVudCI6MCwiVmVydGljYWxBbGlnbm1lbnQiOjAsIlNtYXJ0Rm9yZWdyb3VuZCI6bnVsbCwiQmFja2dyb3VuZEZpbGxUeXBlIjowLCJNYXJnaW4iOnsiJHJlZiI6IjgxIn0sIlBhZGRpbmciOnsiJHJlZiI6IjgyIn0sIkJhY2tncm91bmQiOnsiJHJlZiI6IjgzIn0sIklzVmlzaWJsZSI6dHJ1ZSwiV2lkdGgiOjAuMCwiSGVpZ2h0IjowLjAsIkJvcmRlclN0eWxlIjp7IiRpZCI6IjMxNyIsIkxpbmVDb2xvciI6bnVsbCwiTGluZVdlaWdodCI6MC4wLCJMaW5lVHlwZSI6MCwiUGFyZW50U3R5bGUiOm51bGx9LCJQYXJlbnRTdHlsZSI6eyIkcmVmIjoiNzcifX0sIkRhdGVGb3JtYXQiOnsiJHJlZiI6Ijg0In0sIklzVmlzaWJsZSI6dHJ1ZSwiUGFyZW50U3R5bGUiOnsiJHJlZiI6IjU2In19LCJJbmRleCI6MTEsIlBlcmNlbnRhZ2VDb21wbGV0ZSI6bnVsbCwiUG9zaXRpb24iOnsiUmF0aW8iOjAuMCwiSXNDdXN0b20iOmZhbHNlfSwiRGF0ZUZvcm1hdCI6eyIkcmVmIjoiODQifSwiSWQiOiJlMjg0YzhjMy1mNGEzLTQ0NDQtOWI3Yi05ZGJmYWVmMGZkYTgiLCJJbXBvcnRJZCI6bnVsbCwiVGl0bGUiOiJFbnRlciB5b3VyIG1pbGVzdG9uZSBoZXJlIiwiTm90ZSI6bnVsbCwiSHlwZXJsaW5rIjpudWxsLCJJc0NoYW5nZWQiOmZhbHNlLCJJc05ldyI6ZmFsc2V9LHsiJGlkIjoiMzE4IiwiRGF0ZSI6IjIwMjEtMDctMTRUMjM6NTk6MDBaIiwiU3R5bGUiOnsiJGlkIjoiMzE5IiwiU2hhcGUiOjcsIkNvbm5lY3Rvck1hcmdpbiI6eyIkcmVmIjoiNTcifSwiQ29ubmVjdG9yU3R5bGUiOnsiJGlkIjoiMzIwIiwiTGluZUNvbG9yIjp7IiRpZCI6IjMyMSIsIiR0eXBlIjoiTkxSRS5Db21tb24uRG9tLlNvbGlkQ29sb3JCcnVzaCwgTkxSRS5Db21tb24iLCJDb2xvciI6eyIkaWQiOiIzMjIiLCJBIjoyNTUsIlIiOjIzNiwiRyI6MTEyLCJCIjoyMn19LCJMaW5lV2VpZ2h0IjoxLjAsIkxpbmVUeXBlIjowLCJQYXJlbnRTdHlsZSI6eyIkcmVmIjoiNTgifX0sIklzQmVsb3dUaW1lYmFuZCI6ZmFsc2UsIkhpZGVEYXRlIjpmYWxzZSwiU2hhcGVTaXplIjowLCJTcGFjaW5nIjoyLjAsIlBhZGRpbmciOnsiJHJlZiI6IjYxIn0sIlNoYXBlU3R5bGUiOnsiJGlkIjoiMzIzIiwiTWFyZ2luIjp7IiRyZWYiOiI2MyJ9LCJQYWRkaW5nIjp7IiRyZWYiOiI2NCJ9LCJCYWNrZ3JvdW5kIjp7IiRpZCI6IjMyNCIsIkNvbG9yIjp7IiRpZCI6IjMyNSIsIkEiOjI1NSwiUiI6MjM2LCJHIjoxMTIsIkIiOjIyfX0sIklzVmlzaWJsZSI6dHJ1ZSwiV2lkdGgiOjEyLjAsIkhlaWdodCI6MTQuMCwiQm9yZGVyU3R5bGUiOnsiJGlkIjoiMzI2IiwiTGluZUNvbG9yIjp7IiRyZWYiOiI2OCJ9LCJMaW5lV2VpZ2h0IjowLjAsIkxpbmVUeXBlIjowLCJQYXJlbnRTdHlsZSI6eyIkcmVmIjoiNjcifX0sIlBhcmVudFN0eWxlIjp7IiRyZWYiOiI2MiJ9fSwiVGl0bGVTdHlsZSI6eyIkaWQiOiIzMjciLCJGb250U2V0dGluZ3MiOnsiJGlkIjoiMzI4IiwiRm9udFNpemUiOjExLCJGb250TmFtZSI6IkNhbGlicmkiLCJJc0JvbGQiOnRydWUsIklzSXRhbGljIjpmYWxzZSwiSXNVbmRlcmxpbmVkIjpmYWxzZSwiUGFyZW50U3R5bGUiOnsiJHJlZiI6IjcxIn19LCJBdXRvU2l6ZSI6MCwiRm9yZWdyb3VuZCI6eyIkcmVmIjoiNzIifSwiTWF4V2lkdGgiOjg5LjU3OTM2ODU5MTMwODYsIk1heEhlaWdodCI6IkluZmluaXR5IiwiU21hcnRGb3JlZ3JvdW5kSXNBY3RpdmUiOmZhbHNlLCJIb3Jpem9udGFsQWxpZ25tZW50IjoxLCJWZXJ0aWNhbEFsaWdubWVudCI6MCwiU21hcnRGb3JlZ3JvdW5kIjpudWxsLCJCYWNrZ3JvdW5kRmlsbFR5cGUiOjAsIk1hcmdpbiI6eyIkcmVmIjoiNzQifSwiUGFkZGluZyI6eyIkcmVmIjoiNzUifSwiQmFja2dyb3VuZCI6eyIkcmVmIjoiNzYifSwiSXNWaXNpYmxlIjp0cnVlLCJXaWR0aCI6MC4wLCJIZWlnaHQiOjAuMCwiQm9yZGVyU3R5bGUiOnsiJGlkIjoiMzI5IiwiTGluZUNvbG9yIjpudWxsLCJMaW5lV2VpZ2h0IjowLjAsIkxpbmVUeXBlIjowLCJQYXJlbnRTdHlsZSI6bnVsbH0sIlBhcmVudFN0eWxlIjp7IiRyZWYiOiI3MCJ9fSwiRGF0ZVN0eWxlIjp7IiRpZCI6IjMzMCIsIkZvbnRTZXR0aW5ncyI6eyIkaWQiOiIzMzEiLCJGb250U2l6ZSI6MTAsIkZvbnROYW1lIjoiQ2FsaWJyaSIsIklzQm9sZCI6ZmFsc2UsIklzSXRhbGljIjpmYWxzZSwiSXNVbmRlcmxpbmVkIjpmYWxzZSwiUGFyZW50U3R5bGUiOnsiJHJlZiI6Ijc4In19LCJBdXRvU2l6ZSI6MCwiRm9yZWdyb3VuZCI6eyIkaWQiOiIzMzIiLCJDb2xvciI6eyIkaWQiOiIzMzMiLCJBIjoyNTUsIlIiOjIzNiwiRyI6MTEyLCJCIjoyMn19LCJNYXhXaWR0aCI6MjAwLjAsIk1heEhlaWdodCI6IkluZmluaXR5IiwiU21hcnRGb3JlZ3JvdW5kSXNBY3RpdmUiOmZhbHNlLCJIb3Jpem9udGFsQWxpZ25tZW50IjowLCJWZXJ0aWNhbEFsaWdubWVudCI6MCwiU21hcnRGb3JlZ3JvdW5kIjpudWxsLCJCYWNrZ3JvdW5kRmlsbFR5cGUiOjAsIk1hcmdpbiI6eyIkcmVmIjoiODEifSwiUGFkZGluZyI6eyIkcmVmIjoiODIifSwiQmFja2dyb3VuZCI6eyIkcmVmIjoiODMifSwiSXNWaXNpYmxlIjp0cnVlLCJXaWR0aCI6MC4wLCJIZWlnaHQiOjAuMCwiQm9yZGVyU3R5bGUiOnsiJGlkIjoiMzM0IiwiTGluZUNvbG9yIjpudWxsLCJMaW5lV2VpZ2h0IjowLjAsIkxpbmVUeXBlIjowLCJQYXJlbnRTdHlsZSI6bnVsbH0sIlBhcmVudFN0eWxlIjp7IiRyZWYiOiI3NyJ9fSwiRGF0ZUZvcm1hdCI6eyIkcmVmIjoiODQifSwiSXNWaXNpYmxlIjp0cnVlLCJQYXJlbnRTdHlsZSI6eyIkcmVmIjoiNTYifX0sIkluZGV4IjoxMiwiUGVyY2VudGFnZUNvbXBsZXRlIjpudWxsLCJQb3NpdGlvbiI6eyJSYXRpbyI6MC4wLCJJc0N1c3RvbSI6ZmFsc2V9LCJEYXRlRm9ybWF0Ijp7IiRyZWYiOiI4NCJ9LCJJZCI6ImE3MmExZTgzLWY0MjMtNGY5Yi05Zjc3LWExNWQyMzEzZTZkYyIsIkltcG9ydElkIjpudWxsLCJUaXRsZSI6IkVudGVyIHlvdXIgbWlsZXN0b25lIGhlcmUiLCJOb3RlIjpudWxsLCJIeXBlcmxpbmsiOm51bGwsIklzQ2hhbmdlZCI6ZmFsc2UsIklzTmV3IjpmYWxzZX1dLCJUYXNrcyI6W10sIk1zUHJvamVjdEl0ZW1zVHJlZSI6eyIkaWQiOiIzMzUiLCJSb290Ijp7IkltcG9ydElkIjpudWxsLCJJc0ltcG9ydGVkIjpmYWxzZSwiQ2hpbGRyZW4iOltdfX0sIk1ldGFkYXRhIjp7IiRpZCI6IjMzNiIsIlJlY2VudENvbG9yc0NvbGxlY3Rpb24iOiJbXSJ9LCJTZXR0aW5ncyI6eyIkaWQiOiIzMzciLCJJbXBhT3B0aW9ucyI6eyIkaWQiOiIzMzg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Q29uZmlndXJhdGlvbiI6eyIkaWQiOiIzMzkiLCJVc2VUaW1lIjpmYWxzZSwiV29ya0RheVN0YXJ0IjoiMDA6MDA6MDAiLCJXb3JrRGF5RW5kIjoiMjM6NTk6MDAifSwiTGFzdFVzZWRUZW1wbGF0ZUlkIjoiOTVmYmYwZjctY2E2Yy00YmI5LWFlNzgtMWFhZjJjYTk2MGViIn0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119</Words>
  <Application>Microsoft Macintosh PowerPoint</Application>
  <PresentationFormat>On-screen Show (16:9)</PresentationFormat>
  <Paragraphs>30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Helvetica Neue</vt:lpstr>
      <vt:lpstr>Verdana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Sistema Universitario Ana G. Mendez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pmendezcaban</dc:creator>
  <cp:lastModifiedBy>Rosanna Torres</cp:lastModifiedBy>
  <cp:revision>22</cp:revision>
  <dcterms:created xsi:type="dcterms:W3CDTF">2019-03-07T18:22:48Z</dcterms:created>
  <dcterms:modified xsi:type="dcterms:W3CDTF">2019-03-19T18:22:43Z</dcterms:modified>
</cp:coreProperties>
</file>