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8" r:id="rId5"/>
    <p:sldId id="262" r:id="rId6"/>
    <p:sldId id="263" r:id="rId7"/>
    <p:sldId id="264"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1"/>
    <p:restoredTop sz="94675"/>
  </p:normalViewPr>
  <p:slideViewPr>
    <p:cSldViewPr>
      <p:cViewPr varScale="1">
        <p:scale>
          <a:sx n="115" d="100"/>
          <a:sy n="115" d="100"/>
        </p:scale>
        <p:origin x="216" y="7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s-P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PR"/>
          </a:p>
        </p:txBody>
      </p:sp>
      <p:sp>
        <p:nvSpPr>
          <p:cNvPr id="4" name="Date Placeholder 3"/>
          <p:cNvSpPr>
            <a:spLocks noGrp="1"/>
          </p:cNvSpPr>
          <p:nvPr>
            <p:ph type="dt" sz="half" idx="10"/>
          </p:nvPr>
        </p:nvSpPr>
        <p:spPr/>
        <p:txBody>
          <a:bodyPr/>
          <a:lstStyle/>
          <a:p>
            <a:fld id="{DD32E727-C230-4B72-B625-0951B336CDAA}"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9F395976-79EE-48EA-A266-FB059AF8D08A}" type="slidenum">
              <a:rPr lang="es-PR" smtClean="0"/>
              <a:t>‹#›</a:t>
            </a:fld>
            <a:endParaRPr lang="es-PR"/>
          </a:p>
        </p:txBody>
      </p:sp>
    </p:spTree>
    <p:extLst>
      <p:ext uri="{BB962C8B-B14F-4D97-AF65-F5344CB8AC3E}">
        <p14:creationId xmlns:p14="http://schemas.microsoft.com/office/powerpoint/2010/main" val="1234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10"/>
          </p:nvPr>
        </p:nvSpPr>
        <p:spPr/>
        <p:txBody>
          <a:bodyPr/>
          <a:lstStyle/>
          <a:p>
            <a:fld id="{DD32E727-C230-4B72-B625-0951B336CDAA}"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9F395976-79EE-48EA-A266-FB059AF8D08A}" type="slidenum">
              <a:rPr lang="es-PR" smtClean="0"/>
              <a:t>‹#›</a:t>
            </a:fld>
            <a:endParaRPr lang="es-PR"/>
          </a:p>
        </p:txBody>
      </p:sp>
    </p:spTree>
    <p:extLst>
      <p:ext uri="{BB962C8B-B14F-4D97-AF65-F5344CB8AC3E}">
        <p14:creationId xmlns:p14="http://schemas.microsoft.com/office/powerpoint/2010/main" val="335067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s-P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10"/>
          </p:nvPr>
        </p:nvSpPr>
        <p:spPr/>
        <p:txBody>
          <a:bodyPr/>
          <a:lstStyle/>
          <a:p>
            <a:fld id="{DD32E727-C230-4B72-B625-0951B336CDAA}"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9F395976-79EE-48EA-A266-FB059AF8D08A}" type="slidenum">
              <a:rPr lang="es-PR" smtClean="0"/>
              <a:t>‹#›</a:t>
            </a:fld>
            <a:endParaRPr lang="es-PR"/>
          </a:p>
        </p:txBody>
      </p:sp>
    </p:spTree>
    <p:extLst>
      <p:ext uri="{BB962C8B-B14F-4D97-AF65-F5344CB8AC3E}">
        <p14:creationId xmlns:p14="http://schemas.microsoft.com/office/powerpoint/2010/main" val="4279060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endParaRPr lang="es-P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PR"/>
          </a:p>
        </p:txBody>
      </p:sp>
      <p:sp>
        <p:nvSpPr>
          <p:cNvPr id="4" name="Date Placeholder 3"/>
          <p:cNvSpPr>
            <a:spLocks noGrp="1"/>
          </p:cNvSpPr>
          <p:nvPr>
            <p:ph type="dt" sz="half" idx="10"/>
          </p:nvPr>
        </p:nvSpPr>
        <p:spPr/>
        <p:txBody>
          <a:bodyPr/>
          <a:lstStyle/>
          <a:p>
            <a:fld id="{EB3AFFFB-BD06-4992-A7F6-CD135DF5214A}"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415A99CD-D139-4983-AE33-E62818FA78E7}" type="slidenum">
              <a:rPr lang="es-PR" smtClean="0"/>
              <a:t>‹#›</a:t>
            </a:fld>
            <a:endParaRPr lang="es-PR"/>
          </a:p>
        </p:txBody>
      </p:sp>
    </p:spTree>
    <p:extLst>
      <p:ext uri="{BB962C8B-B14F-4D97-AF65-F5344CB8AC3E}">
        <p14:creationId xmlns:p14="http://schemas.microsoft.com/office/powerpoint/2010/main" val="41284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10"/>
          </p:nvPr>
        </p:nvSpPr>
        <p:spPr/>
        <p:txBody>
          <a:bodyPr/>
          <a:lstStyle/>
          <a:p>
            <a:fld id="{EB3AFFFB-BD06-4992-A7F6-CD135DF5214A}"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415A99CD-D139-4983-AE33-E62818FA78E7}" type="slidenum">
              <a:rPr lang="es-PR" smtClean="0"/>
              <a:t>‹#›</a:t>
            </a:fld>
            <a:endParaRPr lang="es-PR"/>
          </a:p>
        </p:txBody>
      </p:sp>
    </p:spTree>
    <p:extLst>
      <p:ext uri="{BB962C8B-B14F-4D97-AF65-F5344CB8AC3E}">
        <p14:creationId xmlns:p14="http://schemas.microsoft.com/office/powerpoint/2010/main" val="2630268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es-P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AFFFB-BD06-4992-A7F6-CD135DF5214A}"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415A99CD-D139-4983-AE33-E62818FA78E7}" type="slidenum">
              <a:rPr lang="es-PR" smtClean="0"/>
              <a:t>‹#›</a:t>
            </a:fld>
            <a:endParaRPr lang="es-PR"/>
          </a:p>
        </p:txBody>
      </p:sp>
    </p:spTree>
    <p:extLst>
      <p:ext uri="{BB962C8B-B14F-4D97-AF65-F5344CB8AC3E}">
        <p14:creationId xmlns:p14="http://schemas.microsoft.com/office/powerpoint/2010/main" val="1404349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Date Placeholder 4"/>
          <p:cNvSpPr>
            <a:spLocks noGrp="1"/>
          </p:cNvSpPr>
          <p:nvPr>
            <p:ph type="dt" sz="half" idx="10"/>
          </p:nvPr>
        </p:nvSpPr>
        <p:spPr/>
        <p:txBody>
          <a:bodyPr/>
          <a:lstStyle/>
          <a:p>
            <a:fld id="{EB3AFFFB-BD06-4992-A7F6-CD135DF5214A}" type="datetimeFigureOut">
              <a:rPr lang="es-PR" smtClean="0"/>
              <a:t>03/19/19</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415A99CD-D139-4983-AE33-E62818FA78E7}" type="slidenum">
              <a:rPr lang="es-PR" smtClean="0"/>
              <a:t>‹#›</a:t>
            </a:fld>
            <a:endParaRPr lang="es-PR"/>
          </a:p>
        </p:txBody>
      </p:sp>
    </p:spTree>
    <p:extLst>
      <p:ext uri="{BB962C8B-B14F-4D97-AF65-F5344CB8AC3E}">
        <p14:creationId xmlns:p14="http://schemas.microsoft.com/office/powerpoint/2010/main" val="399508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P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7" name="Date Placeholder 6"/>
          <p:cNvSpPr>
            <a:spLocks noGrp="1"/>
          </p:cNvSpPr>
          <p:nvPr>
            <p:ph type="dt" sz="half" idx="10"/>
          </p:nvPr>
        </p:nvSpPr>
        <p:spPr/>
        <p:txBody>
          <a:bodyPr/>
          <a:lstStyle/>
          <a:p>
            <a:fld id="{EB3AFFFB-BD06-4992-A7F6-CD135DF5214A}" type="datetimeFigureOut">
              <a:rPr lang="es-PR" smtClean="0"/>
              <a:t>03/19/19</a:t>
            </a:fld>
            <a:endParaRPr lang="es-PR"/>
          </a:p>
        </p:txBody>
      </p:sp>
      <p:sp>
        <p:nvSpPr>
          <p:cNvPr id="8" name="Footer Placeholder 7"/>
          <p:cNvSpPr>
            <a:spLocks noGrp="1"/>
          </p:cNvSpPr>
          <p:nvPr>
            <p:ph type="ftr" sz="quarter" idx="11"/>
          </p:nvPr>
        </p:nvSpPr>
        <p:spPr/>
        <p:txBody>
          <a:bodyPr/>
          <a:lstStyle/>
          <a:p>
            <a:endParaRPr lang="es-PR"/>
          </a:p>
        </p:txBody>
      </p:sp>
      <p:sp>
        <p:nvSpPr>
          <p:cNvPr id="9" name="Slide Number Placeholder 8"/>
          <p:cNvSpPr>
            <a:spLocks noGrp="1"/>
          </p:cNvSpPr>
          <p:nvPr>
            <p:ph type="sldNum" sz="quarter" idx="12"/>
          </p:nvPr>
        </p:nvSpPr>
        <p:spPr/>
        <p:txBody>
          <a:bodyPr/>
          <a:lstStyle/>
          <a:p>
            <a:fld id="{415A99CD-D139-4983-AE33-E62818FA78E7}" type="slidenum">
              <a:rPr lang="es-PR" smtClean="0"/>
              <a:t>‹#›</a:t>
            </a:fld>
            <a:endParaRPr lang="es-PR"/>
          </a:p>
        </p:txBody>
      </p:sp>
    </p:spTree>
    <p:extLst>
      <p:ext uri="{BB962C8B-B14F-4D97-AF65-F5344CB8AC3E}">
        <p14:creationId xmlns:p14="http://schemas.microsoft.com/office/powerpoint/2010/main" val="2840903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Date Placeholder 2"/>
          <p:cNvSpPr>
            <a:spLocks noGrp="1"/>
          </p:cNvSpPr>
          <p:nvPr>
            <p:ph type="dt" sz="half" idx="10"/>
          </p:nvPr>
        </p:nvSpPr>
        <p:spPr/>
        <p:txBody>
          <a:bodyPr/>
          <a:lstStyle/>
          <a:p>
            <a:fld id="{EB3AFFFB-BD06-4992-A7F6-CD135DF5214A}" type="datetimeFigureOut">
              <a:rPr lang="es-PR" smtClean="0"/>
              <a:t>03/19/19</a:t>
            </a:fld>
            <a:endParaRPr lang="es-PR"/>
          </a:p>
        </p:txBody>
      </p:sp>
      <p:sp>
        <p:nvSpPr>
          <p:cNvPr id="4" name="Footer Placeholder 3"/>
          <p:cNvSpPr>
            <a:spLocks noGrp="1"/>
          </p:cNvSpPr>
          <p:nvPr>
            <p:ph type="ftr" sz="quarter" idx="11"/>
          </p:nvPr>
        </p:nvSpPr>
        <p:spPr/>
        <p:txBody>
          <a:bodyPr/>
          <a:lstStyle/>
          <a:p>
            <a:endParaRPr lang="es-PR"/>
          </a:p>
        </p:txBody>
      </p:sp>
      <p:sp>
        <p:nvSpPr>
          <p:cNvPr id="5" name="Slide Number Placeholder 4"/>
          <p:cNvSpPr>
            <a:spLocks noGrp="1"/>
          </p:cNvSpPr>
          <p:nvPr>
            <p:ph type="sldNum" sz="quarter" idx="12"/>
          </p:nvPr>
        </p:nvSpPr>
        <p:spPr/>
        <p:txBody>
          <a:bodyPr/>
          <a:lstStyle/>
          <a:p>
            <a:fld id="{415A99CD-D139-4983-AE33-E62818FA78E7}" type="slidenum">
              <a:rPr lang="es-PR" smtClean="0"/>
              <a:t>‹#›</a:t>
            </a:fld>
            <a:endParaRPr lang="es-PR"/>
          </a:p>
        </p:txBody>
      </p:sp>
    </p:spTree>
    <p:extLst>
      <p:ext uri="{BB962C8B-B14F-4D97-AF65-F5344CB8AC3E}">
        <p14:creationId xmlns:p14="http://schemas.microsoft.com/office/powerpoint/2010/main" val="1644895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AFFFB-BD06-4992-A7F6-CD135DF5214A}" type="datetimeFigureOut">
              <a:rPr lang="es-PR" smtClean="0"/>
              <a:t>03/19/19</a:t>
            </a:fld>
            <a:endParaRPr lang="es-PR"/>
          </a:p>
        </p:txBody>
      </p:sp>
      <p:sp>
        <p:nvSpPr>
          <p:cNvPr id="3" name="Footer Placeholder 2"/>
          <p:cNvSpPr>
            <a:spLocks noGrp="1"/>
          </p:cNvSpPr>
          <p:nvPr>
            <p:ph type="ftr" sz="quarter" idx="11"/>
          </p:nvPr>
        </p:nvSpPr>
        <p:spPr/>
        <p:txBody>
          <a:bodyPr/>
          <a:lstStyle/>
          <a:p>
            <a:endParaRPr lang="es-PR"/>
          </a:p>
        </p:txBody>
      </p:sp>
      <p:sp>
        <p:nvSpPr>
          <p:cNvPr id="4" name="Slide Number Placeholder 3"/>
          <p:cNvSpPr>
            <a:spLocks noGrp="1"/>
          </p:cNvSpPr>
          <p:nvPr>
            <p:ph type="sldNum" sz="quarter" idx="12"/>
          </p:nvPr>
        </p:nvSpPr>
        <p:spPr/>
        <p:txBody>
          <a:bodyPr/>
          <a:lstStyle/>
          <a:p>
            <a:fld id="{415A99CD-D139-4983-AE33-E62818FA78E7}" type="slidenum">
              <a:rPr lang="es-PR" smtClean="0"/>
              <a:t>‹#›</a:t>
            </a:fld>
            <a:endParaRPr lang="es-PR"/>
          </a:p>
        </p:txBody>
      </p:sp>
    </p:spTree>
    <p:extLst>
      <p:ext uri="{BB962C8B-B14F-4D97-AF65-F5344CB8AC3E}">
        <p14:creationId xmlns:p14="http://schemas.microsoft.com/office/powerpoint/2010/main" val="4262525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es-P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AFFFB-BD06-4992-A7F6-CD135DF5214A}" type="datetimeFigureOut">
              <a:rPr lang="es-PR" smtClean="0"/>
              <a:t>03/19/19</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415A99CD-D139-4983-AE33-E62818FA78E7}" type="slidenum">
              <a:rPr lang="es-PR" smtClean="0"/>
              <a:t>‹#›</a:t>
            </a:fld>
            <a:endParaRPr lang="es-PR"/>
          </a:p>
        </p:txBody>
      </p:sp>
    </p:spTree>
    <p:extLst>
      <p:ext uri="{BB962C8B-B14F-4D97-AF65-F5344CB8AC3E}">
        <p14:creationId xmlns:p14="http://schemas.microsoft.com/office/powerpoint/2010/main" val="327400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10"/>
          </p:nvPr>
        </p:nvSpPr>
        <p:spPr/>
        <p:txBody>
          <a:bodyPr/>
          <a:lstStyle/>
          <a:p>
            <a:fld id="{DD32E727-C230-4B72-B625-0951B336CDAA}"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9F395976-79EE-48EA-A266-FB059AF8D08A}" type="slidenum">
              <a:rPr lang="es-PR" smtClean="0"/>
              <a:t>‹#›</a:t>
            </a:fld>
            <a:endParaRPr lang="es-PR"/>
          </a:p>
        </p:txBody>
      </p:sp>
    </p:spTree>
    <p:extLst>
      <p:ext uri="{BB962C8B-B14F-4D97-AF65-F5344CB8AC3E}">
        <p14:creationId xmlns:p14="http://schemas.microsoft.com/office/powerpoint/2010/main" val="1145673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endParaRPr lang="es-P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R"/>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AFFFB-BD06-4992-A7F6-CD135DF5214A}" type="datetimeFigureOut">
              <a:rPr lang="es-PR" smtClean="0"/>
              <a:t>03/19/19</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415A99CD-D139-4983-AE33-E62818FA78E7}" type="slidenum">
              <a:rPr lang="es-PR" smtClean="0"/>
              <a:t>‹#›</a:t>
            </a:fld>
            <a:endParaRPr lang="es-PR"/>
          </a:p>
        </p:txBody>
      </p:sp>
    </p:spTree>
    <p:extLst>
      <p:ext uri="{BB962C8B-B14F-4D97-AF65-F5344CB8AC3E}">
        <p14:creationId xmlns:p14="http://schemas.microsoft.com/office/powerpoint/2010/main" val="48370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10"/>
          </p:nvPr>
        </p:nvSpPr>
        <p:spPr/>
        <p:txBody>
          <a:bodyPr/>
          <a:lstStyle/>
          <a:p>
            <a:fld id="{EB3AFFFB-BD06-4992-A7F6-CD135DF5214A}"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415A99CD-D139-4983-AE33-E62818FA78E7}" type="slidenum">
              <a:rPr lang="es-PR" smtClean="0"/>
              <a:t>‹#›</a:t>
            </a:fld>
            <a:endParaRPr lang="es-PR"/>
          </a:p>
        </p:txBody>
      </p:sp>
    </p:spTree>
    <p:extLst>
      <p:ext uri="{BB962C8B-B14F-4D97-AF65-F5344CB8AC3E}">
        <p14:creationId xmlns:p14="http://schemas.microsoft.com/office/powerpoint/2010/main" val="2737661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endParaRPr lang="es-P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10"/>
          </p:nvPr>
        </p:nvSpPr>
        <p:spPr/>
        <p:txBody>
          <a:bodyPr/>
          <a:lstStyle/>
          <a:p>
            <a:fld id="{EB3AFFFB-BD06-4992-A7F6-CD135DF5214A}"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415A99CD-D139-4983-AE33-E62818FA78E7}" type="slidenum">
              <a:rPr lang="es-PR" smtClean="0"/>
              <a:t>‹#›</a:t>
            </a:fld>
            <a:endParaRPr lang="es-PR"/>
          </a:p>
        </p:txBody>
      </p:sp>
    </p:spTree>
    <p:extLst>
      <p:ext uri="{BB962C8B-B14F-4D97-AF65-F5344CB8AC3E}">
        <p14:creationId xmlns:p14="http://schemas.microsoft.com/office/powerpoint/2010/main" val="1468682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endParaRPr lang="es-P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PR"/>
          </a:p>
        </p:txBody>
      </p:sp>
      <p:sp>
        <p:nvSpPr>
          <p:cNvPr id="4" name="Date Placeholder 3"/>
          <p:cNvSpPr>
            <a:spLocks noGrp="1"/>
          </p:cNvSpPr>
          <p:nvPr>
            <p:ph type="dt" sz="half" idx="10"/>
          </p:nvPr>
        </p:nvSpPr>
        <p:spPr/>
        <p:txBody>
          <a:bodyPr/>
          <a:lstStyle/>
          <a:p>
            <a:fld id="{9DF0DDE9-C7F6-4B09-86EA-C7A210B862F7}"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6B4D6594-364E-48DF-A913-28A265952C04}" type="slidenum">
              <a:rPr lang="es-PR" smtClean="0"/>
              <a:t>‹#›</a:t>
            </a:fld>
            <a:endParaRPr lang="es-PR"/>
          </a:p>
        </p:txBody>
      </p:sp>
    </p:spTree>
    <p:extLst>
      <p:ext uri="{BB962C8B-B14F-4D97-AF65-F5344CB8AC3E}">
        <p14:creationId xmlns:p14="http://schemas.microsoft.com/office/powerpoint/2010/main" val="458833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10"/>
          </p:nvPr>
        </p:nvSpPr>
        <p:spPr/>
        <p:txBody>
          <a:bodyPr/>
          <a:lstStyle/>
          <a:p>
            <a:fld id="{9DF0DDE9-C7F6-4B09-86EA-C7A210B862F7}"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6B4D6594-364E-48DF-A913-28A265952C04}" type="slidenum">
              <a:rPr lang="es-PR" smtClean="0"/>
              <a:t>‹#›</a:t>
            </a:fld>
            <a:endParaRPr lang="es-PR"/>
          </a:p>
        </p:txBody>
      </p:sp>
    </p:spTree>
    <p:extLst>
      <p:ext uri="{BB962C8B-B14F-4D97-AF65-F5344CB8AC3E}">
        <p14:creationId xmlns:p14="http://schemas.microsoft.com/office/powerpoint/2010/main" val="2367288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es-P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F0DDE9-C7F6-4B09-86EA-C7A210B862F7}"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6B4D6594-364E-48DF-A913-28A265952C04}" type="slidenum">
              <a:rPr lang="es-PR" smtClean="0"/>
              <a:t>‹#›</a:t>
            </a:fld>
            <a:endParaRPr lang="es-PR"/>
          </a:p>
        </p:txBody>
      </p:sp>
    </p:spTree>
    <p:extLst>
      <p:ext uri="{BB962C8B-B14F-4D97-AF65-F5344CB8AC3E}">
        <p14:creationId xmlns:p14="http://schemas.microsoft.com/office/powerpoint/2010/main" val="3382797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Date Placeholder 4"/>
          <p:cNvSpPr>
            <a:spLocks noGrp="1"/>
          </p:cNvSpPr>
          <p:nvPr>
            <p:ph type="dt" sz="half" idx="10"/>
          </p:nvPr>
        </p:nvSpPr>
        <p:spPr/>
        <p:txBody>
          <a:bodyPr/>
          <a:lstStyle/>
          <a:p>
            <a:fld id="{9DF0DDE9-C7F6-4B09-86EA-C7A210B862F7}" type="datetimeFigureOut">
              <a:rPr lang="es-PR" smtClean="0"/>
              <a:t>03/19/19</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6B4D6594-364E-48DF-A913-28A265952C04}" type="slidenum">
              <a:rPr lang="es-PR" smtClean="0"/>
              <a:t>‹#›</a:t>
            </a:fld>
            <a:endParaRPr lang="es-PR"/>
          </a:p>
        </p:txBody>
      </p:sp>
    </p:spTree>
    <p:extLst>
      <p:ext uri="{BB962C8B-B14F-4D97-AF65-F5344CB8AC3E}">
        <p14:creationId xmlns:p14="http://schemas.microsoft.com/office/powerpoint/2010/main" val="3660258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P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7" name="Date Placeholder 6"/>
          <p:cNvSpPr>
            <a:spLocks noGrp="1"/>
          </p:cNvSpPr>
          <p:nvPr>
            <p:ph type="dt" sz="half" idx="10"/>
          </p:nvPr>
        </p:nvSpPr>
        <p:spPr/>
        <p:txBody>
          <a:bodyPr/>
          <a:lstStyle/>
          <a:p>
            <a:fld id="{9DF0DDE9-C7F6-4B09-86EA-C7A210B862F7}" type="datetimeFigureOut">
              <a:rPr lang="es-PR" smtClean="0"/>
              <a:t>03/19/19</a:t>
            </a:fld>
            <a:endParaRPr lang="es-PR"/>
          </a:p>
        </p:txBody>
      </p:sp>
      <p:sp>
        <p:nvSpPr>
          <p:cNvPr id="8" name="Footer Placeholder 7"/>
          <p:cNvSpPr>
            <a:spLocks noGrp="1"/>
          </p:cNvSpPr>
          <p:nvPr>
            <p:ph type="ftr" sz="quarter" idx="11"/>
          </p:nvPr>
        </p:nvSpPr>
        <p:spPr/>
        <p:txBody>
          <a:bodyPr/>
          <a:lstStyle/>
          <a:p>
            <a:endParaRPr lang="es-PR"/>
          </a:p>
        </p:txBody>
      </p:sp>
      <p:sp>
        <p:nvSpPr>
          <p:cNvPr id="9" name="Slide Number Placeholder 8"/>
          <p:cNvSpPr>
            <a:spLocks noGrp="1"/>
          </p:cNvSpPr>
          <p:nvPr>
            <p:ph type="sldNum" sz="quarter" idx="12"/>
          </p:nvPr>
        </p:nvSpPr>
        <p:spPr/>
        <p:txBody>
          <a:bodyPr/>
          <a:lstStyle/>
          <a:p>
            <a:fld id="{6B4D6594-364E-48DF-A913-28A265952C04}" type="slidenum">
              <a:rPr lang="es-PR" smtClean="0"/>
              <a:t>‹#›</a:t>
            </a:fld>
            <a:endParaRPr lang="es-PR"/>
          </a:p>
        </p:txBody>
      </p:sp>
    </p:spTree>
    <p:extLst>
      <p:ext uri="{BB962C8B-B14F-4D97-AF65-F5344CB8AC3E}">
        <p14:creationId xmlns:p14="http://schemas.microsoft.com/office/powerpoint/2010/main" val="3129893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Date Placeholder 2"/>
          <p:cNvSpPr>
            <a:spLocks noGrp="1"/>
          </p:cNvSpPr>
          <p:nvPr>
            <p:ph type="dt" sz="half" idx="10"/>
          </p:nvPr>
        </p:nvSpPr>
        <p:spPr/>
        <p:txBody>
          <a:bodyPr/>
          <a:lstStyle/>
          <a:p>
            <a:fld id="{9DF0DDE9-C7F6-4B09-86EA-C7A210B862F7}" type="datetimeFigureOut">
              <a:rPr lang="es-PR" smtClean="0"/>
              <a:t>03/19/19</a:t>
            </a:fld>
            <a:endParaRPr lang="es-PR"/>
          </a:p>
        </p:txBody>
      </p:sp>
      <p:sp>
        <p:nvSpPr>
          <p:cNvPr id="4" name="Footer Placeholder 3"/>
          <p:cNvSpPr>
            <a:spLocks noGrp="1"/>
          </p:cNvSpPr>
          <p:nvPr>
            <p:ph type="ftr" sz="quarter" idx="11"/>
          </p:nvPr>
        </p:nvSpPr>
        <p:spPr/>
        <p:txBody>
          <a:bodyPr/>
          <a:lstStyle/>
          <a:p>
            <a:endParaRPr lang="es-PR"/>
          </a:p>
        </p:txBody>
      </p:sp>
      <p:sp>
        <p:nvSpPr>
          <p:cNvPr id="5" name="Slide Number Placeholder 4"/>
          <p:cNvSpPr>
            <a:spLocks noGrp="1"/>
          </p:cNvSpPr>
          <p:nvPr>
            <p:ph type="sldNum" sz="quarter" idx="12"/>
          </p:nvPr>
        </p:nvSpPr>
        <p:spPr/>
        <p:txBody>
          <a:bodyPr/>
          <a:lstStyle/>
          <a:p>
            <a:fld id="{6B4D6594-364E-48DF-A913-28A265952C04}" type="slidenum">
              <a:rPr lang="es-PR" smtClean="0"/>
              <a:t>‹#›</a:t>
            </a:fld>
            <a:endParaRPr lang="es-PR"/>
          </a:p>
        </p:txBody>
      </p:sp>
    </p:spTree>
    <p:extLst>
      <p:ext uri="{BB962C8B-B14F-4D97-AF65-F5344CB8AC3E}">
        <p14:creationId xmlns:p14="http://schemas.microsoft.com/office/powerpoint/2010/main" val="2231444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0DDE9-C7F6-4B09-86EA-C7A210B862F7}" type="datetimeFigureOut">
              <a:rPr lang="es-PR" smtClean="0"/>
              <a:t>03/19/19</a:t>
            </a:fld>
            <a:endParaRPr lang="es-PR"/>
          </a:p>
        </p:txBody>
      </p:sp>
      <p:sp>
        <p:nvSpPr>
          <p:cNvPr id="3" name="Footer Placeholder 2"/>
          <p:cNvSpPr>
            <a:spLocks noGrp="1"/>
          </p:cNvSpPr>
          <p:nvPr>
            <p:ph type="ftr" sz="quarter" idx="11"/>
          </p:nvPr>
        </p:nvSpPr>
        <p:spPr/>
        <p:txBody>
          <a:bodyPr/>
          <a:lstStyle/>
          <a:p>
            <a:endParaRPr lang="es-PR"/>
          </a:p>
        </p:txBody>
      </p:sp>
      <p:sp>
        <p:nvSpPr>
          <p:cNvPr id="4" name="Slide Number Placeholder 3"/>
          <p:cNvSpPr>
            <a:spLocks noGrp="1"/>
          </p:cNvSpPr>
          <p:nvPr>
            <p:ph type="sldNum" sz="quarter" idx="12"/>
          </p:nvPr>
        </p:nvSpPr>
        <p:spPr/>
        <p:txBody>
          <a:bodyPr/>
          <a:lstStyle/>
          <a:p>
            <a:fld id="{6B4D6594-364E-48DF-A913-28A265952C04}" type="slidenum">
              <a:rPr lang="es-PR" smtClean="0"/>
              <a:t>‹#›</a:t>
            </a:fld>
            <a:endParaRPr lang="es-PR"/>
          </a:p>
        </p:txBody>
      </p:sp>
    </p:spTree>
    <p:extLst>
      <p:ext uri="{BB962C8B-B14F-4D97-AF65-F5344CB8AC3E}">
        <p14:creationId xmlns:p14="http://schemas.microsoft.com/office/powerpoint/2010/main" val="264695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s-P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32E727-C230-4B72-B625-0951B336CDAA}"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9F395976-79EE-48EA-A266-FB059AF8D08A}" type="slidenum">
              <a:rPr lang="es-PR" smtClean="0"/>
              <a:t>‹#›</a:t>
            </a:fld>
            <a:endParaRPr lang="es-PR"/>
          </a:p>
        </p:txBody>
      </p:sp>
    </p:spTree>
    <p:extLst>
      <p:ext uri="{BB962C8B-B14F-4D97-AF65-F5344CB8AC3E}">
        <p14:creationId xmlns:p14="http://schemas.microsoft.com/office/powerpoint/2010/main" val="3938117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es-P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F0DDE9-C7F6-4B09-86EA-C7A210B862F7}" type="datetimeFigureOut">
              <a:rPr lang="es-PR" smtClean="0"/>
              <a:t>03/19/19</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6B4D6594-364E-48DF-A913-28A265952C04}" type="slidenum">
              <a:rPr lang="es-PR" smtClean="0"/>
              <a:t>‹#›</a:t>
            </a:fld>
            <a:endParaRPr lang="es-PR"/>
          </a:p>
        </p:txBody>
      </p:sp>
    </p:spTree>
    <p:extLst>
      <p:ext uri="{BB962C8B-B14F-4D97-AF65-F5344CB8AC3E}">
        <p14:creationId xmlns:p14="http://schemas.microsoft.com/office/powerpoint/2010/main" val="833365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endParaRPr lang="es-P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R"/>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F0DDE9-C7F6-4B09-86EA-C7A210B862F7}" type="datetimeFigureOut">
              <a:rPr lang="es-PR" smtClean="0"/>
              <a:t>03/19/19</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6B4D6594-364E-48DF-A913-28A265952C04}" type="slidenum">
              <a:rPr lang="es-PR" smtClean="0"/>
              <a:t>‹#›</a:t>
            </a:fld>
            <a:endParaRPr lang="es-PR"/>
          </a:p>
        </p:txBody>
      </p:sp>
    </p:spTree>
    <p:extLst>
      <p:ext uri="{BB962C8B-B14F-4D97-AF65-F5344CB8AC3E}">
        <p14:creationId xmlns:p14="http://schemas.microsoft.com/office/powerpoint/2010/main" val="4197904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10"/>
          </p:nvPr>
        </p:nvSpPr>
        <p:spPr/>
        <p:txBody>
          <a:bodyPr/>
          <a:lstStyle/>
          <a:p>
            <a:fld id="{9DF0DDE9-C7F6-4B09-86EA-C7A210B862F7}"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6B4D6594-364E-48DF-A913-28A265952C04}" type="slidenum">
              <a:rPr lang="es-PR" smtClean="0"/>
              <a:t>‹#›</a:t>
            </a:fld>
            <a:endParaRPr lang="es-PR"/>
          </a:p>
        </p:txBody>
      </p:sp>
    </p:spTree>
    <p:extLst>
      <p:ext uri="{BB962C8B-B14F-4D97-AF65-F5344CB8AC3E}">
        <p14:creationId xmlns:p14="http://schemas.microsoft.com/office/powerpoint/2010/main" val="458114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endParaRPr lang="es-P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10"/>
          </p:nvPr>
        </p:nvSpPr>
        <p:spPr/>
        <p:txBody>
          <a:bodyPr/>
          <a:lstStyle/>
          <a:p>
            <a:fld id="{9DF0DDE9-C7F6-4B09-86EA-C7A210B862F7}" type="datetimeFigureOut">
              <a:rPr lang="es-PR" smtClean="0"/>
              <a:t>03/19/19</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6B4D6594-364E-48DF-A913-28A265952C04}" type="slidenum">
              <a:rPr lang="es-PR" smtClean="0"/>
              <a:t>‹#›</a:t>
            </a:fld>
            <a:endParaRPr lang="es-PR"/>
          </a:p>
        </p:txBody>
      </p:sp>
    </p:spTree>
    <p:extLst>
      <p:ext uri="{BB962C8B-B14F-4D97-AF65-F5344CB8AC3E}">
        <p14:creationId xmlns:p14="http://schemas.microsoft.com/office/powerpoint/2010/main" val="360555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Date Placeholder 4"/>
          <p:cNvSpPr>
            <a:spLocks noGrp="1"/>
          </p:cNvSpPr>
          <p:nvPr>
            <p:ph type="dt" sz="half" idx="10"/>
          </p:nvPr>
        </p:nvSpPr>
        <p:spPr/>
        <p:txBody>
          <a:bodyPr/>
          <a:lstStyle/>
          <a:p>
            <a:fld id="{DD32E727-C230-4B72-B625-0951B336CDAA}" type="datetimeFigureOut">
              <a:rPr lang="es-PR" smtClean="0"/>
              <a:t>03/19/19</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9F395976-79EE-48EA-A266-FB059AF8D08A}" type="slidenum">
              <a:rPr lang="es-PR" smtClean="0"/>
              <a:t>‹#›</a:t>
            </a:fld>
            <a:endParaRPr lang="es-PR"/>
          </a:p>
        </p:txBody>
      </p:sp>
    </p:spTree>
    <p:extLst>
      <p:ext uri="{BB962C8B-B14F-4D97-AF65-F5344CB8AC3E}">
        <p14:creationId xmlns:p14="http://schemas.microsoft.com/office/powerpoint/2010/main" val="81685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s-P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7" name="Date Placeholder 6"/>
          <p:cNvSpPr>
            <a:spLocks noGrp="1"/>
          </p:cNvSpPr>
          <p:nvPr>
            <p:ph type="dt" sz="half" idx="10"/>
          </p:nvPr>
        </p:nvSpPr>
        <p:spPr/>
        <p:txBody>
          <a:bodyPr/>
          <a:lstStyle/>
          <a:p>
            <a:fld id="{DD32E727-C230-4B72-B625-0951B336CDAA}" type="datetimeFigureOut">
              <a:rPr lang="es-PR" smtClean="0"/>
              <a:t>03/19/19</a:t>
            </a:fld>
            <a:endParaRPr lang="es-PR"/>
          </a:p>
        </p:txBody>
      </p:sp>
      <p:sp>
        <p:nvSpPr>
          <p:cNvPr id="8" name="Footer Placeholder 7"/>
          <p:cNvSpPr>
            <a:spLocks noGrp="1"/>
          </p:cNvSpPr>
          <p:nvPr>
            <p:ph type="ftr" sz="quarter" idx="11"/>
          </p:nvPr>
        </p:nvSpPr>
        <p:spPr/>
        <p:txBody>
          <a:bodyPr/>
          <a:lstStyle/>
          <a:p>
            <a:endParaRPr lang="es-PR"/>
          </a:p>
        </p:txBody>
      </p:sp>
      <p:sp>
        <p:nvSpPr>
          <p:cNvPr id="9" name="Slide Number Placeholder 8"/>
          <p:cNvSpPr>
            <a:spLocks noGrp="1"/>
          </p:cNvSpPr>
          <p:nvPr>
            <p:ph type="sldNum" sz="quarter" idx="12"/>
          </p:nvPr>
        </p:nvSpPr>
        <p:spPr/>
        <p:txBody>
          <a:bodyPr/>
          <a:lstStyle/>
          <a:p>
            <a:fld id="{9F395976-79EE-48EA-A266-FB059AF8D08A}" type="slidenum">
              <a:rPr lang="es-PR" smtClean="0"/>
              <a:t>‹#›</a:t>
            </a:fld>
            <a:endParaRPr lang="es-PR"/>
          </a:p>
        </p:txBody>
      </p:sp>
    </p:spTree>
    <p:extLst>
      <p:ext uri="{BB962C8B-B14F-4D97-AF65-F5344CB8AC3E}">
        <p14:creationId xmlns:p14="http://schemas.microsoft.com/office/powerpoint/2010/main" val="389186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Date Placeholder 2"/>
          <p:cNvSpPr>
            <a:spLocks noGrp="1"/>
          </p:cNvSpPr>
          <p:nvPr>
            <p:ph type="dt" sz="half" idx="10"/>
          </p:nvPr>
        </p:nvSpPr>
        <p:spPr/>
        <p:txBody>
          <a:bodyPr/>
          <a:lstStyle/>
          <a:p>
            <a:fld id="{DD32E727-C230-4B72-B625-0951B336CDAA}" type="datetimeFigureOut">
              <a:rPr lang="es-PR" smtClean="0"/>
              <a:t>03/19/19</a:t>
            </a:fld>
            <a:endParaRPr lang="es-PR"/>
          </a:p>
        </p:txBody>
      </p:sp>
      <p:sp>
        <p:nvSpPr>
          <p:cNvPr id="4" name="Footer Placeholder 3"/>
          <p:cNvSpPr>
            <a:spLocks noGrp="1"/>
          </p:cNvSpPr>
          <p:nvPr>
            <p:ph type="ftr" sz="quarter" idx="11"/>
          </p:nvPr>
        </p:nvSpPr>
        <p:spPr/>
        <p:txBody>
          <a:bodyPr/>
          <a:lstStyle/>
          <a:p>
            <a:endParaRPr lang="es-PR"/>
          </a:p>
        </p:txBody>
      </p:sp>
      <p:sp>
        <p:nvSpPr>
          <p:cNvPr id="5" name="Slide Number Placeholder 4"/>
          <p:cNvSpPr>
            <a:spLocks noGrp="1"/>
          </p:cNvSpPr>
          <p:nvPr>
            <p:ph type="sldNum" sz="quarter" idx="12"/>
          </p:nvPr>
        </p:nvSpPr>
        <p:spPr/>
        <p:txBody>
          <a:bodyPr/>
          <a:lstStyle/>
          <a:p>
            <a:fld id="{9F395976-79EE-48EA-A266-FB059AF8D08A}" type="slidenum">
              <a:rPr lang="es-PR" smtClean="0"/>
              <a:t>‹#›</a:t>
            </a:fld>
            <a:endParaRPr lang="es-PR"/>
          </a:p>
        </p:txBody>
      </p:sp>
    </p:spTree>
    <p:extLst>
      <p:ext uri="{BB962C8B-B14F-4D97-AF65-F5344CB8AC3E}">
        <p14:creationId xmlns:p14="http://schemas.microsoft.com/office/powerpoint/2010/main" val="218390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2E727-C230-4B72-B625-0951B336CDAA}" type="datetimeFigureOut">
              <a:rPr lang="es-PR" smtClean="0"/>
              <a:t>03/19/19</a:t>
            </a:fld>
            <a:endParaRPr lang="es-PR"/>
          </a:p>
        </p:txBody>
      </p:sp>
      <p:sp>
        <p:nvSpPr>
          <p:cNvPr id="3" name="Footer Placeholder 2"/>
          <p:cNvSpPr>
            <a:spLocks noGrp="1"/>
          </p:cNvSpPr>
          <p:nvPr>
            <p:ph type="ftr" sz="quarter" idx="11"/>
          </p:nvPr>
        </p:nvSpPr>
        <p:spPr/>
        <p:txBody>
          <a:bodyPr/>
          <a:lstStyle/>
          <a:p>
            <a:endParaRPr lang="es-PR"/>
          </a:p>
        </p:txBody>
      </p:sp>
      <p:sp>
        <p:nvSpPr>
          <p:cNvPr id="4" name="Slide Number Placeholder 3"/>
          <p:cNvSpPr>
            <a:spLocks noGrp="1"/>
          </p:cNvSpPr>
          <p:nvPr>
            <p:ph type="sldNum" sz="quarter" idx="12"/>
          </p:nvPr>
        </p:nvSpPr>
        <p:spPr/>
        <p:txBody>
          <a:bodyPr/>
          <a:lstStyle/>
          <a:p>
            <a:fld id="{9F395976-79EE-48EA-A266-FB059AF8D08A}" type="slidenum">
              <a:rPr lang="es-PR" smtClean="0"/>
              <a:t>‹#›</a:t>
            </a:fld>
            <a:endParaRPr lang="es-PR"/>
          </a:p>
        </p:txBody>
      </p:sp>
    </p:spTree>
    <p:extLst>
      <p:ext uri="{BB962C8B-B14F-4D97-AF65-F5344CB8AC3E}">
        <p14:creationId xmlns:p14="http://schemas.microsoft.com/office/powerpoint/2010/main" val="127715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s-P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2E727-C230-4B72-B625-0951B336CDAA}" type="datetimeFigureOut">
              <a:rPr lang="es-PR" smtClean="0"/>
              <a:t>03/19/19</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9F395976-79EE-48EA-A266-FB059AF8D08A}" type="slidenum">
              <a:rPr lang="es-PR" smtClean="0"/>
              <a:t>‹#›</a:t>
            </a:fld>
            <a:endParaRPr lang="es-PR"/>
          </a:p>
        </p:txBody>
      </p:sp>
    </p:spTree>
    <p:extLst>
      <p:ext uri="{BB962C8B-B14F-4D97-AF65-F5344CB8AC3E}">
        <p14:creationId xmlns:p14="http://schemas.microsoft.com/office/powerpoint/2010/main" val="252872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s-P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2E727-C230-4B72-B625-0951B336CDAA}" type="datetimeFigureOut">
              <a:rPr lang="es-PR" smtClean="0"/>
              <a:t>03/19/19</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9F395976-79EE-48EA-A266-FB059AF8D08A}" type="slidenum">
              <a:rPr lang="es-PR" smtClean="0"/>
              <a:t>‹#›</a:t>
            </a:fld>
            <a:endParaRPr lang="es-PR"/>
          </a:p>
        </p:txBody>
      </p:sp>
    </p:spTree>
    <p:extLst>
      <p:ext uri="{BB962C8B-B14F-4D97-AF65-F5344CB8AC3E}">
        <p14:creationId xmlns:p14="http://schemas.microsoft.com/office/powerpoint/2010/main" val="10293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s-P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32E727-C230-4B72-B625-0951B336CDAA}" type="datetimeFigureOut">
              <a:rPr lang="es-PR" smtClean="0"/>
              <a:t>03/19/19</a:t>
            </a:fld>
            <a:endParaRPr lang="es-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F395976-79EE-48EA-A266-FB059AF8D08A}" type="slidenum">
              <a:rPr lang="es-PR" smtClean="0"/>
              <a:t>‹#›</a:t>
            </a:fld>
            <a:endParaRPr lang="es-PR"/>
          </a:p>
        </p:txBody>
      </p:sp>
      <p:pic>
        <p:nvPicPr>
          <p:cNvPr id="7" name="Picture 2" descr="C:\Users\pmendezcaban\Desktop\Slides-BlackStart-CNE20 - 3-0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514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595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pmendezcaban\Desktop\Slides-BlackStart-CNE20 - 3-0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4763"/>
            <a:ext cx="9144000" cy="51482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es-P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B3AFFFB-BD06-4992-A7F6-CD135DF5214A}" type="datetimeFigureOut">
              <a:rPr lang="es-PR" smtClean="0"/>
              <a:t>03/19/19</a:t>
            </a:fld>
            <a:endParaRPr lang="es-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15A99CD-D139-4983-AE33-E62818FA78E7}" type="slidenum">
              <a:rPr lang="es-PR" smtClean="0"/>
              <a:t>‹#›</a:t>
            </a:fld>
            <a:endParaRPr lang="es-PR"/>
          </a:p>
        </p:txBody>
      </p:sp>
    </p:spTree>
    <p:extLst>
      <p:ext uri="{BB962C8B-B14F-4D97-AF65-F5344CB8AC3E}">
        <p14:creationId xmlns:p14="http://schemas.microsoft.com/office/powerpoint/2010/main" val="1582720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es-P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DF0DDE9-C7F6-4B09-86EA-C7A210B862F7}" type="datetimeFigureOut">
              <a:rPr lang="es-PR" smtClean="0"/>
              <a:t>03/19/19</a:t>
            </a:fld>
            <a:endParaRPr lang="es-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B4D6594-364E-48DF-A913-28A265952C04}" type="slidenum">
              <a:rPr lang="es-PR" smtClean="0"/>
              <a:t>‹#›</a:t>
            </a:fld>
            <a:endParaRPr lang="es-PR"/>
          </a:p>
        </p:txBody>
      </p:sp>
      <p:pic>
        <p:nvPicPr>
          <p:cNvPr id="2050" name="Picture 2" descr="C:\Users\pmendezcaban\Desktop\Slides-BlackStart-CNE20 - 3-03.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4764"/>
            <a:ext cx="9144000" cy="514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295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osti.gov/bridge"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0B9895-4598-1349-8B47-B9F901DD5548}"/>
              </a:ext>
            </a:extLst>
          </p:cNvPr>
          <p:cNvSpPr txBox="1"/>
          <p:nvPr/>
        </p:nvSpPr>
        <p:spPr>
          <a:xfrm>
            <a:off x="3200400" y="3943350"/>
            <a:ext cx="4572000" cy="369332"/>
          </a:xfrm>
          <a:prstGeom prst="rect">
            <a:avLst/>
          </a:prstGeom>
          <a:noFill/>
        </p:spPr>
        <p:txBody>
          <a:bodyPr wrap="square" rtlCol="0">
            <a:spAutoFit/>
          </a:bodyPr>
          <a:lstStyle/>
          <a:p>
            <a:r>
              <a:rPr lang="en-US" dirty="0">
                <a:ln>
                  <a:solidFill>
                    <a:schemeClr val="bg1"/>
                  </a:solidFill>
                </a:ln>
                <a:solidFill>
                  <a:schemeClr val="bg1"/>
                </a:solidFill>
                <a:latin typeface="Verdana" panose="020B0604030504040204" pitchFamily="34" charset="0"/>
                <a:ea typeface="Verdana" panose="020B0604030504040204" pitchFamily="34" charset="0"/>
                <a:cs typeface="Verdana" panose="020B0604030504040204" pitchFamily="34" charset="0"/>
              </a:rPr>
              <a:t>Ruth Santiago</a:t>
            </a:r>
          </a:p>
        </p:txBody>
      </p:sp>
    </p:spTree>
    <p:extLst>
      <p:ext uri="{BB962C8B-B14F-4D97-AF65-F5344CB8AC3E}">
        <p14:creationId xmlns:p14="http://schemas.microsoft.com/office/powerpoint/2010/main" val="172538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4ACC9-46CA-1C44-A54C-29B932964B3D}"/>
              </a:ext>
            </a:extLst>
          </p:cNvPr>
          <p:cNvSpPr txBox="1"/>
          <p:nvPr/>
        </p:nvSpPr>
        <p:spPr>
          <a:xfrm>
            <a:off x="228600" y="1047750"/>
            <a:ext cx="8534400" cy="3754874"/>
          </a:xfrm>
          <a:prstGeom prst="rect">
            <a:avLst/>
          </a:prstGeom>
          <a:noFill/>
        </p:spPr>
        <p:txBody>
          <a:bodyPr wrap="square" rtlCol="0">
            <a:spAutoFit/>
          </a:bodyPr>
          <a:lstStyle/>
          <a:p>
            <a:pPr marL="285750" indent="-285750">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The Tropical Institute of Energy, Environment, and Society (ITEAS) UPRM-PV installations on 65% of roofs of residential structures built in Puerto Rico could generate all the energy consumed in Puerto Rico in 2009 when consumption was higher. http://</a:t>
            </a:r>
            <a:r>
              <a:rPr lang="en-US" altLang="en-US" sz="2000" dirty="0" err="1">
                <a:latin typeface="Verdana" panose="020B0604030504040204" pitchFamily="34" charset="0"/>
                <a:ea typeface="Verdana" panose="020B0604030504040204" pitchFamily="34" charset="0"/>
                <a:cs typeface="Verdana" panose="020B0604030504040204" pitchFamily="34" charset="0"/>
              </a:rPr>
              <a:t>www.uprm.edu</a:t>
            </a:r>
            <a:r>
              <a:rPr lang="en-US" altLang="en-US" sz="2000" dirty="0">
                <a:latin typeface="Verdana" panose="020B0604030504040204" pitchFamily="34" charset="0"/>
                <a:ea typeface="Verdana" panose="020B0604030504040204" pitchFamily="34" charset="0"/>
                <a:cs typeface="Verdana" panose="020B0604030504040204" pitchFamily="34" charset="0"/>
              </a:rPr>
              <a:t>/</a:t>
            </a:r>
            <a:r>
              <a:rPr lang="en-US" altLang="en-US" sz="2000" dirty="0" err="1">
                <a:latin typeface="Verdana" panose="020B0604030504040204" pitchFamily="34" charset="0"/>
                <a:ea typeface="Verdana" panose="020B0604030504040204" pitchFamily="34" charset="0"/>
                <a:cs typeface="Verdana" panose="020B0604030504040204" pitchFamily="34" charset="0"/>
              </a:rPr>
              <a:t>aret</a:t>
            </a:r>
            <a:r>
              <a:rPr lang="en-US" altLang="en-US" sz="2000" dirty="0">
                <a:latin typeface="Verdana" panose="020B0604030504040204" pitchFamily="34" charset="0"/>
                <a:ea typeface="Verdana" panose="020B0604030504040204" pitchFamily="34" charset="0"/>
                <a:cs typeface="Verdana" panose="020B0604030504040204" pitchFamily="34" charset="0"/>
              </a:rPr>
              <a:t>/docs/Ch_1_Summary.pdf, p. 1-13 to 1-14.</a:t>
            </a:r>
          </a:p>
          <a:p>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The siting of solar systems on previously contaminated land. NREL has established that photovoltaic installations in closed landfills is viable in Puerto Rico due to the relative scarcity of land. See </a:t>
            </a:r>
            <a:r>
              <a:rPr lang="en-US" altLang="en-US" sz="2000" dirty="0">
                <a:latin typeface="Verdana" panose="020B0604030504040204" pitchFamily="34" charset="0"/>
                <a:ea typeface="Verdana" panose="020B0604030504040204" pitchFamily="34" charset="0"/>
                <a:cs typeface="Verdana" panose="020B0604030504040204" pitchFamily="34" charset="0"/>
                <a:hlinkClick r:id="rId2"/>
              </a:rPr>
              <a:t>http://www.osti.gov/bridge</a:t>
            </a:r>
            <a:r>
              <a:rPr lang="en-US" altLang="en-US" sz="2000" dirty="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30E26189-5F6A-F740-ACA4-FFE77184E2D4}"/>
              </a:ext>
            </a:extLst>
          </p:cNvPr>
          <p:cNvSpPr txBox="1">
            <a:spLocks noChangeAspect="1"/>
          </p:cNvSpPr>
          <p:nvPr/>
        </p:nvSpPr>
        <p:spPr>
          <a:xfrm>
            <a:off x="381000" y="361950"/>
            <a:ext cx="8763000" cy="461665"/>
          </a:xfrm>
          <a:prstGeom prst="rect">
            <a:avLst/>
          </a:prstGeom>
          <a:solidFill>
            <a:srgbClr val="F3F3F6"/>
          </a:solidFill>
        </p:spPr>
        <p:txBody>
          <a:bodyPr wrap="square" rtlCol="0" anchor="b">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Foundations for the Transformation</a:t>
            </a:r>
          </a:p>
        </p:txBody>
      </p:sp>
    </p:spTree>
    <p:extLst>
      <p:ext uri="{BB962C8B-B14F-4D97-AF65-F5344CB8AC3E}">
        <p14:creationId xmlns:p14="http://schemas.microsoft.com/office/powerpoint/2010/main" val="366699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4ACC9-46CA-1C44-A54C-29B932964B3D}"/>
              </a:ext>
            </a:extLst>
          </p:cNvPr>
          <p:cNvSpPr txBox="1"/>
          <p:nvPr/>
        </p:nvSpPr>
        <p:spPr>
          <a:xfrm>
            <a:off x="228600" y="895350"/>
            <a:ext cx="8763000" cy="3693319"/>
          </a:xfrm>
          <a:prstGeom prst="rect">
            <a:avLst/>
          </a:prstGeom>
          <a:noFill/>
        </p:spPr>
        <p:txBody>
          <a:bodyPr wrap="square" rtlCol="0">
            <a:spAutoFit/>
          </a:bodyPr>
          <a:lstStyle/>
          <a:p>
            <a:pPr marL="342900" indent="-342900">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A Customer-focused Framework for Electric System Resilience, Silverstein, A., </a:t>
            </a:r>
            <a:r>
              <a:rPr lang="en-US" altLang="en-US" dirty="0" err="1">
                <a:latin typeface="Verdana" panose="020B0604030504040204" pitchFamily="34" charset="0"/>
                <a:ea typeface="Verdana" panose="020B0604030504040204" pitchFamily="34" charset="0"/>
                <a:cs typeface="Verdana" panose="020B0604030504040204" pitchFamily="34" charset="0"/>
              </a:rPr>
              <a:t>Gramlich</a:t>
            </a:r>
            <a:r>
              <a:rPr lang="en-US" altLang="en-US" dirty="0">
                <a:latin typeface="Verdana" panose="020B0604030504040204" pitchFamily="34" charset="0"/>
                <a:ea typeface="Verdana" panose="020B0604030504040204" pitchFamily="34" charset="0"/>
                <a:cs typeface="Verdana" panose="020B0604030504040204" pitchFamily="34" charset="0"/>
              </a:rPr>
              <a:t>, R., Goggin, M., Reliability Services Capabilities for Major Energy Sources</a:t>
            </a:r>
          </a:p>
          <a:p>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Voltage support: Reactive power and voltage control; Voltage and frequency disturbance </a:t>
            </a:r>
            <a:r>
              <a:rPr lang="en-US" altLang="en-US" dirty="0" err="1">
                <a:latin typeface="Verdana" panose="020B0604030504040204" pitchFamily="34" charset="0"/>
                <a:ea typeface="Verdana" panose="020B0604030504040204" pitchFamily="34" charset="0"/>
                <a:cs typeface="Verdana" panose="020B0604030504040204" pitchFamily="34" charset="0"/>
              </a:rPr>
              <a:t>ridethrough</a:t>
            </a:r>
            <a:r>
              <a:rPr lang="en-US" altLang="en-US" dirty="0">
                <a:latin typeface="Verdana" panose="020B0604030504040204" pitchFamily="34" charset="0"/>
                <a:ea typeface="Verdana" panose="020B0604030504040204" pitchFamily="34" charset="0"/>
                <a:cs typeface="Verdana" panose="020B0604030504040204" pitchFamily="34" charset="0"/>
              </a:rPr>
              <a:t>, Frequency support: Frequency stabilization following a disturbance; Power electronics provide very fast and accurate power injection following a disturbance; Ramping and balancing: Frequency regulation, Peak energy, summer.</a:t>
            </a:r>
          </a:p>
          <a:p>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altLang="en-US" b="1" i="1" dirty="0">
                <a:latin typeface="Verdana" panose="020B0604030504040204" pitchFamily="34" charset="0"/>
                <a:ea typeface="Verdana" panose="020B0604030504040204" pitchFamily="34" charset="0"/>
                <a:cs typeface="Verdana" panose="020B0604030504040204" pitchFamily="34" charset="0"/>
              </a:rPr>
              <a:t>A Case Study of Residential Electric Service Resiliency thru Renewable Energy Following Hurricane María, </a:t>
            </a:r>
            <a:r>
              <a:rPr lang="en-US" altLang="en-US" i="1" dirty="0" err="1">
                <a:latin typeface="Verdana" panose="020B0604030504040204" pitchFamily="34" charset="0"/>
                <a:ea typeface="Verdana" panose="020B0604030504040204" pitchFamily="34" charset="0"/>
                <a:cs typeface="Verdana" panose="020B0604030504040204" pitchFamily="34" charset="0"/>
              </a:rPr>
              <a:t>Irizarry,A</a:t>
            </a:r>
            <a:r>
              <a:rPr lang="en-US" altLang="en-US" i="1" dirty="0">
                <a:latin typeface="Verdana" panose="020B0604030504040204" pitchFamily="34" charset="0"/>
                <a:ea typeface="Verdana" panose="020B0604030504040204" pitchFamily="34" charset="0"/>
                <a:cs typeface="Verdana" panose="020B0604030504040204" pitchFamily="34" charset="0"/>
              </a:rPr>
              <a:t>. Montano, K, </a:t>
            </a:r>
            <a:r>
              <a:rPr lang="en-US" altLang="en-US" i="1" dirty="0" err="1">
                <a:latin typeface="Verdana" panose="020B0604030504040204" pitchFamily="34" charset="0"/>
                <a:ea typeface="Verdana" panose="020B0604030504040204" pitchFamily="34" charset="0"/>
                <a:cs typeface="Verdana" panose="020B0604030504040204" pitchFamily="34" charset="0"/>
              </a:rPr>
              <a:t>Alzate</a:t>
            </a:r>
            <a:r>
              <a:rPr lang="en-US" altLang="en-US" i="1" dirty="0">
                <a:latin typeface="Verdana" panose="020B0604030504040204" pitchFamily="34" charset="0"/>
                <a:ea typeface="Verdana" panose="020B0604030504040204" pitchFamily="34" charset="0"/>
                <a:cs typeface="Verdana" panose="020B0604030504040204" pitchFamily="34" charset="0"/>
              </a:rPr>
              <a:t>, S., Andrade, F.</a:t>
            </a:r>
          </a:p>
        </p:txBody>
      </p:sp>
      <p:sp>
        <p:nvSpPr>
          <p:cNvPr id="2" name="TextBox 1">
            <a:extLst>
              <a:ext uri="{FF2B5EF4-FFF2-40B4-BE49-F238E27FC236}">
                <a16:creationId xmlns:a16="http://schemas.microsoft.com/office/drawing/2014/main" id="{30E26189-5F6A-F740-ACA4-FFE77184E2D4}"/>
              </a:ext>
            </a:extLst>
          </p:cNvPr>
          <p:cNvSpPr txBox="1">
            <a:spLocks noChangeAspect="1"/>
          </p:cNvSpPr>
          <p:nvPr/>
        </p:nvSpPr>
        <p:spPr>
          <a:xfrm>
            <a:off x="76200" y="361950"/>
            <a:ext cx="9067800" cy="461665"/>
          </a:xfrm>
          <a:prstGeom prst="rect">
            <a:avLst/>
          </a:prstGeom>
          <a:solidFill>
            <a:srgbClr val="F3F3F6"/>
          </a:solidFill>
        </p:spPr>
        <p:txBody>
          <a:bodyPr wrap="square" rtlCol="0" anchor="b">
            <a:spAutoFit/>
          </a:bodyPr>
          <a:lstStyle/>
          <a:p>
            <a:pPr algn="ctr"/>
            <a:r>
              <a:rPr lang="en-US" altLang="en-US" sz="2400" b="1" dirty="0">
                <a:latin typeface="Verdana" panose="020B0604030504040204" pitchFamily="34" charset="0"/>
                <a:ea typeface="Verdana" panose="020B0604030504040204" pitchFamily="34" charset="0"/>
                <a:cs typeface="Verdana" panose="020B0604030504040204" pitchFamily="34" charset="0"/>
              </a:rPr>
              <a:t>Viability-Power Electronics, Renewables, DR, BESS</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333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4ACC9-46CA-1C44-A54C-29B932964B3D}"/>
              </a:ext>
            </a:extLst>
          </p:cNvPr>
          <p:cNvSpPr txBox="1"/>
          <p:nvPr/>
        </p:nvSpPr>
        <p:spPr>
          <a:xfrm>
            <a:off x="228600" y="895350"/>
            <a:ext cx="8763000" cy="3416320"/>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The draft Integrated Resource Plan (IRP) prepared by Siemens Industry, Inc for the Puerto Rico Electric Power Authority (PREPA) indicates that the unit costs for all customer alternatives considered are lower than the final all-in (ESM and S4S2) generation portfolio rates.(Pages 8-30 and 8-46 of the IRP). The cost of customer owned generation is significantly lower than the total rate.</a:t>
            </a:r>
          </a:p>
          <a:p>
            <a:pPr marL="285750" indent="-285750">
              <a:buFont typeface="Arial" panose="020B0604020202020204" pitchFamily="34" charset="0"/>
              <a:buChar cha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PR" altLang="en-US" dirty="0">
                <a:latin typeface="Verdana" panose="020B0604030504040204" pitchFamily="34" charset="0"/>
                <a:ea typeface="Verdana" panose="020B0604030504040204" pitchFamily="34" charset="0"/>
                <a:cs typeface="Verdana" panose="020B0604030504040204" pitchFamily="34" charset="0"/>
              </a:rPr>
              <a:t>In spite of the fact that rooftop solar is shown to be cheaper in the IRP (Exhibit 8-38 ESM Future Installed Capacity Mix) customer owned solar is severely limited to about 10% of the generation mix in 2038.</a:t>
            </a:r>
          </a:p>
          <a:p>
            <a:pPr marL="285750" indent="-285750">
              <a:buFont typeface="Arial" panose="020B0604020202020204" pitchFamily="34" charset="0"/>
              <a:buChar char="•"/>
            </a:pPr>
            <a:endParaRPr lang="es-PR"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PR" altLang="en-US" dirty="0">
                <a:latin typeface="Verdana" panose="020B0604030504040204" pitchFamily="34" charset="0"/>
                <a:ea typeface="Verdana" panose="020B0604030504040204" pitchFamily="34" charset="0"/>
                <a:cs typeface="Verdana" panose="020B0604030504040204" pitchFamily="34" charset="0"/>
              </a:rPr>
              <a:t>Credit Union financing for solar kits</a:t>
            </a: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30E26189-5F6A-F740-ACA4-FFE77184E2D4}"/>
              </a:ext>
            </a:extLst>
          </p:cNvPr>
          <p:cNvSpPr txBox="1">
            <a:spLocks noChangeAspect="1"/>
          </p:cNvSpPr>
          <p:nvPr/>
        </p:nvSpPr>
        <p:spPr>
          <a:xfrm>
            <a:off x="76200" y="361950"/>
            <a:ext cx="9067800" cy="461665"/>
          </a:xfrm>
          <a:prstGeom prst="rect">
            <a:avLst/>
          </a:prstGeom>
          <a:solidFill>
            <a:srgbClr val="F3F3F6"/>
          </a:solidFill>
        </p:spPr>
        <p:txBody>
          <a:bodyPr wrap="square" rtlCol="0" anchor="b">
            <a:spAutoFit/>
          </a:bodyPr>
          <a:lstStyle/>
          <a:p>
            <a:pPr algn="ctr"/>
            <a:r>
              <a:rPr lang="en-US" altLang="en-US" sz="2400" b="1" dirty="0">
                <a:latin typeface="Verdana" panose="020B0604030504040204" pitchFamily="34" charset="0"/>
                <a:ea typeface="Verdana" panose="020B0604030504040204" pitchFamily="34" charset="0"/>
                <a:cs typeface="Verdana" panose="020B0604030504040204" pitchFamily="34" charset="0"/>
              </a:rPr>
              <a:t>Economic Viability of Rooftop Solar</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17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
            <a:extLst>
              <a:ext uri="{FF2B5EF4-FFF2-40B4-BE49-F238E27FC236}">
                <a16:creationId xmlns:a16="http://schemas.microsoft.com/office/drawing/2014/main" id="{B98E1FB1-5B94-B945-B9AD-98A5703FB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52600" y="133350"/>
            <a:ext cx="5562600" cy="4643313"/>
          </a:xfrm>
          <a:prstGeom prst="rect">
            <a:avLst/>
          </a:prstGeom>
        </p:spPr>
      </p:pic>
    </p:spTree>
    <p:extLst>
      <p:ext uri="{BB962C8B-B14F-4D97-AF65-F5344CB8AC3E}">
        <p14:creationId xmlns:p14="http://schemas.microsoft.com/office/powerpoint/2010/main" val="930586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357</Words>
  <Application>Microsoft Macintosh PowerPoint</Application>
  <PresentationFormat>On-screen Show (16:9)</PresentationFormat>
  <Paragraphs>17</Paragraphs>
  <Slides>5</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vt:i4>
      </vt:variant>
    </vt:vector>
  </HeadingPairs>
  <TitlesOfParts>
    <vt:vector size="11" baseType="lpstr">
      <vt:lpstr>Arial</vt:lpstr>
      <vt:lpstr>Calibri</vt:lpstr>
      <vt:lpstr>Verdana</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vector>
  </TitlesOfParts>
  <Company>Sistema Universitario Ana G. Mendez</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pmendezcaban</dc:creator>
  <cp:lastModifiedBy>Rosanna Torres</cp:lastModifiedBy>
  <cp:revision>47</cp:revision>
  <dcterms:created xsi:type="dcterms:W3CDTF">2019-03-07T18:22:48Z</dcterms:created>
  <dcterms:modified xsi:type="dcterms:W3CDTF">2019-03-19T18:19:20Z</dcterms:modified>
</cp:coreProperties>
</file>